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256" r:id="rId5"/>
    <p:sldId id="728" r:id="rId6"/>
    <p:sldId id="707" r:id="rId7"/>
    <p:sldId id="708" r:id="rId8"/>
    <p:sldId id="709" r:id="rId9"/>
    <p:sldId id="710" r:id="rId10"/>
    <p:sldId id="729" r:id="rId11"/>
    <p:sldId id="713" r:id="rId12"/>
    <p:sldId id="715" r:id="rId13"/>
    <p:sldId id="714" r:id="rId14"/>
    <p:sldId id="718" r:id="rId15"/>
    <p:sldId id="719" r:id="rId16"/>
    <p:sldId id="730" r:id="rId17"/>
    <p:sldId id="711" r:id="rId18"/>
    <p:sldId id="726" r:id="rId19"/>
    <p:sldId id="721" r:id="rId20"/>
    <p:sldId id="725" r:id="rId21"/>
    <p:sldId id="724" r:id="rId22"/>
    <p:sldId id="731" r:id="rId23"/>
    <p:sldId id="723" r:id="rId24"/>
    <p:sldId id="727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蔣思亭" initials="蔣思亭" lastIdx="4" clrIdx="0">
    <p:extLst>
      <p:ext uri="{19B8F6BF-5375-455C-9EA6-DF929625EA0E}">
        <p15:presenceInfo xmlns:p15="http://schemas.microsoft.com/office/powerpoint/2012/main" userId="蔣思亭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6E6655-D204-4E92-B00C-872730F9CE8B}" v="41" dt="2023-10-30T00:42:38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Yi Ting" userId="7c336453-6efa-49e4-bd68-679bce0ab057" providerId="ADAL" clId="{796E6655-D204-4E92-B00C-872730F9CE8B}"/>
    <pc:docChg chg="undo custSel addSld delSld modSld delMainMaster">
      <pc:chgData name="LIN, Yi Ting" userId="7c336453-6efa-49e4-bd68-679bce0ab057" providerId="ADAL" clId="{796E6655-D204-4E92-B00C-872730F9CE8B}" dt="2023-10-30T00:42:50.222" v="403" actId="14100"/>
      <pc:docMkLst>
        <pc:docMk/>
      </pc:docMkLst>
      <pc:sldChg chg="delSp modSp mod">
        <pc:chgData name="LIN, Yi Ting" userId="7c336453-6efa-49e4-bd68-679bce0ab057" providerId="ADAL" clId="{796E6655-D204-4E92-B00C-872730F9CE8B}" dt="2023-10-26T12:17:16.835" v="130"/>
        <pc:sldMkLst>
          <pc:docMk/>
          <pc:sldMk cId="2592129946" sldId="256"/>
        </pc:sldMkLst>
        <pc:spChg chg="mod">
          <ac:chgData name="LIN, Yi Ting" userId="7c336453-6efa-49e4-bd68-679bce0ab057" providerId="ADAL" clId="{796E6655-D204-4E92-B00C-872730F9CE8B}" dt="2023-10-26T12:14:06.132" v="39" actId="20577"/>
          <ac:spMkLst>
            <pc:docMk/>
            <pc:sldMk cId="2592129946" sldId="256"/>
            <ac:spMk id="2" creationId="{00000000-0000-0000-0000-000000000000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2592129946" sldId="256"/>
            <ac:spMk id="4" creationId="{B53B4600-0EEA-2B84-4CC0-9B51403A506E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2592129946" sldId="256"/>
            <ac:spMk id="5" creationId="{877974FB-3066-2BB5-D04C-795A781A723E}"/>
          </ac:spMkLst>
        </pc:spChg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64732899" sldId="259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62343658" sldId="260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926614052" sldId="26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622996137" sldId="26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969026272" sldId="26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040470080" sldId="264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60266362" sldId="266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7097619" sldId="267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531872995" sldId="268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875778967" sldId="270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964344562" sldId="27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733833251" sldId="27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906793049" sldId="27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843406191" sldId="276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802629862" sldId="278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938267670" sldId="279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896930679" sldId="280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935123633" sldId="28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856378419" sldId="28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886720082" sldId="28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793538405" sldId="284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4061935033" sldId="285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764449301" sldId="286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037801102" sldId="287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425561690" sldId="288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055907671" sldId="290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875852267" sldId="29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32011039" sldId="29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675120924" sldId="294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514230086" sldId="295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029624151" sldId="296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434485881" sldId="297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653802960" sldId="298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266781001" sldId="299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225989143" sldId="300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016362903" sldId="30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422789715" sldId="30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908472176" sldId="30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719118014" sldId="305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352308693" sldId="306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367792901" sldId="307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962552986" sldId="308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444244469" sldId="309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4233857223" sldId="310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736551727" sldId="31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827488752" sldId="31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712508510" sldId="31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587698998" sldId="314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271236301" sldId="315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572129721" sldId="316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65113472" sldId="327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009002082" sldId="594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938576512" sldId="60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043356944" sldId="62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780606138" sldId="62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340585322" sldId="624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574581614" sldId="628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664461679" sldId="63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841262615" sldId="63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322417806" sldId="649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734870234" sldId="650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169805062" sldId="65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948914166" sldId="65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4107609864" sldId="65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172156656" sldId="654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791324244" sldId="655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741143152" sldId="656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032028336" sldId="657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143321812" sldId="658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546557030" sldId="659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842515328" sldId="660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150045395" sldId="66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925902255" sldId="66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737158386" sldId="66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688716209" sldId="664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685423887" sldId="666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623955354" sldId="667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574802912" sldId="668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555579240" sldId="67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93471967" sldId="67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4136657195" sldId="674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080471810" sldId="675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4275260037" sldId="676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328198801" sldId="677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556376706" sldId="678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424883575" sldId="679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58987562" sldId="680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478953655" sldId="68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634547311" sldId="68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739302671" sldId="685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577402396" sldId="686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531645628" sldId="687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925055" sldId="688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790749403" sldId="689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364387426" sldId="690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742105295" sldId="69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495310840" sldId="69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25025826" sldId="69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4130390267" sldId="694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686806516" sldId="696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865222083" sldId="697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572133798" sldId="698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602311374" sldId="699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147258015" sldId="700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650301111" sldId="701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665709565" sldId="702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3034607199" sldId="703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2849773816" sldId="704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231321650" sldId="705"/>
        </pc:sldMkLst>
      </pc:sldChg>
      <pc:sldChg chg="del">
        <pc:chgData name="LIN, Yi Ting" userId="7c336453-6efa-49e4-bd68-679bce0ab057" providerId="ADAL" clId="{796E6655-D204-4E92-B00C-872730F9CE8B}" dt="2023-10-26T12:16:10.588" v="129" actId="47"/>
        <pc:sldMkLst>
          <pc:docMk/>
          <pc:sldMk cId="1003870809" sldId="706"/>
        </pc:sldMkLst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4078944216" sldId="707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4078944216" sldId="707"/>
            <ac:spMk id="4" creationId="{C7E3A749-1ABA-9105-728E-BB61CA880E08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4078944216" sldId="707"/>
            <ac:spMk id="6" creationId="{C4E71F01-11F4-7D6A-53E9-05F22F3C4538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3371707217" sldId="708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371707217" sldId="708"/>
            <ac:spMk id="4" creationId="{E8E6AC52-3C8E-5F65-E82E-705650D00C6C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371707217" sldId="708"/>
            <ac:spMk id="9" creationId="{FBDFCC93-EA33-6BD0-583D-C8DEA0E4FF66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2282807718" sldId="709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2282807718" sldId="709"/>
            <ac:spMk id="4" creationId="{47AFD61B-FB7E-5F02-DFE2-88E150A4D8B6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2282807718" sldId="709"/>
            <ac:spMk id="7" creationId="{CFC7D208-7B79-268C-1ED0-831E7D2A646E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3543666611" sldId="710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543666611" sldId="710"/>
            <ac:spMk id="4" creationId="{B87E56B5-01CE-7385-571F-A1D9D97CC6A3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543666611" sldId="710"/>
            <ac:spMk id="6" creationId="{318AD877-2B8A-9ABE-2299-572BBFB83DDE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3173521249" sldId="711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173521249" sldId="711"/>
            <ac:spMk id="5" creationId="{386BFDC7-7CE9-AC07-2F28-F00A37457D7F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173521249" sldId="711"/>
            <ac:spMk id="8" creationId="{C543F10B-ADF0-10BB-6E09-C01BED0BC84D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106904919" sldId="713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106904919" sldId="713"/>
            <ac:spMk id="7" creationId="{399DDDFD-B247-3F4C-8EBF-2BDE2DD48ED6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1201791631" sldId="714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1201791631" sldId="714"/>
            <ac:spMk id="4" creationId="{1E9A445D-7FED-B634-FA9F-39937383ECF1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1201791631" sldId="714"/>
            <ac:spMk id="6" creationId="{6BAFC59E-65EA-4446-C10C-6072047E8439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3939147331" sldId="715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939147331" sldId="715"/>
            <ac:spMk id="4" creationId="{22691F3C-1339-75BA-4324-2E69660CC727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939147331" sldId="715"/>
            <ac:spMk id="6" creationId="{1E821460-2C0E-5BB0-A4BF-1670107F1A5E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1337793956" sldId="718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1337793956" sldId="718"/>
            <ac:spMk id="3" creationId="{5EFDDB3B-A72A-F9C6-134E-05ED29A41F35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3344009485" sldId="719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344009485" sldId="719"/>
            <ac:spMk id="3" creationId="{1A601BAC-85CF-9818-5C2D-589B59D35139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3785920959" sldId="721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785920959" sldId="721"/>
            <ac:spMk id="2" creationId="{5F1EC16D-DDAB-1EAE-E618-50F2F95F19F1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785920959" sldId="721"/>
            <ac:spMk id="3" creationId="{619C5F9D-3104-EA0A-EAB2-DCBD30BBAC08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3211995992" sldId="723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211995992" sldId="723"/>
            <ac:spMk id="4" creationId="{A7E57148-197C-8A66-377F-983EA0DFE4F9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211995992" sldId="723"/>
            <ac:spMk id="6" creationId="{9E5C5C2E-4A9B-DEC2-3B0D-AEB174D6F4C7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1649144733" sldId="724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1649144733" sldId="724"/>
            <ac:spMk id="7" creationId="{29CC49EB-BA81-AE28-E723-C55FB3E54C05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1649144733" sldId="724"/>
            <ac:spMk id="9" creationId="{49C31506-4AD5-DD1C-3118-A253C8FD16A9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18774277" sldId="725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18774277" sldId="725"/>
            <ac:spMk id="5" creationId="{3B2FB788-9783-3565-B601-C65C3A4647FF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18774277" sldId="725"/>
            <ac:spMk id="13" creationId="{AD2344C5-2F64-EEF4-EB67-44E851A5D128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4055904972" sldId="726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4055904972" sldId="726"/>
            <ac:spMk id="3" creationId="{9130C83E-2ADD-4D1A-D762-6B1B169744C9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4055904972" sldId="726"/>
            <ac:spMk id="5" creationId="{D94EAA0D-BAEA-586E-4F9D-4F9D6B9146EA}"/>
          </ac:spMkLst>
        </pc:spChg>
      </pc:sldChg>
      <pc:sldChg chg="delSp">
        <pc:chgData name="LIN, Yi Ting" userId="7c336453-6efa-49e4-bd68-679bce0ab057" providerId="ADAL" clId="{796E6655-D204-4E92-B00C-872730F9CE8B}" dt="2023-10-26T12:17:16.835" v="130"/>
        <pc:sldMkLst>
          <pc:docMk/>
          <pc:sldMk cId="3418437601" sldId="727"/>
        </pc:sldMkLst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418437601" sldId="727"/>
            <ac:spMk id="4" creationId="{7363E587-EBA6-A3BB-E57B-E1CACECEBA79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418437601" sldId="727"/>
            <ac:spMk id="6" creationId="{73D82732-4A1D-DA08-6E9C-FAE52938D61D}"/>
          </ac:spMkLst>
        </pc:spChg>
      </pc:sldChg>
      <pc:sldChg chg="delSp modSp new mod">
        <pc:chgData name="LIN, Yi Ting" userId="7c336453-6efa-49e4-bd68-679bce0ab057" providerId="ADAL" clId="{796E6655-D204-4E92-B00C-872730F9CE8B}" dt="2023-10-26T12:17:16.835" v="130"/>
        <pc:sldMkLst>
          <pc:docMk/>
          <pc:sldMk cId="3663229052" sldId="728"/>
        </pc:sldMkLst>
        <pc:spChg chg="mod">
          <ac:chgData name="LIN, Yi Ting" userId="7c336453-6efa-49e4-bd68-679bce0ab057" providerId="ADAL" clId="{796E6655-D204-4E92-B00C-872730F9CE8B}" dt="2023-10-26T12:14:29.286" v="82" actId="20577"/>
          <ac:spMkLst>
            <pc:docMk/>
            <pc:sldMk cId="3663229052" sldId="728"/>
            <ac:spMk id="2" creationId="{18687594-74E4-4D5E-9B8C-4C8EA0930FC8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663229052" sldId="728"/>
            <ac:spMk id="4" creationId="{80E52C3F-D9B9-9C3F-A382-8CA645DA0944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3663229052" sldId="728"/>
            <ac:spMk id="5" creationId="{35454DCE-E33D-F837-4814-15DE518794CD}"/>
          </ac:spMkLst>
        </pc:spChg>
      </pc:sldChg>
      <pc:sldChg chg="delSp modSp new mod">
        <pc:chgData name="LIN, Yi Ting" userId="7c336453-6efa-49e4-bd68-679bce0ab057" providerId="ADAL" clId="{796E6655-D204-4E92-B00C-872730F9CE8B}" dt="2023-10-26T12:17:16.835" v="130"/>
        <pc:sldMkLst>
          <pc:docMk/>
          <pc:sldMk cId="1493602721" sldId="729"/>
        </pc:sldMkLst>
        <pc:spChg chg="mod">
          <ac:chgData name="LIN, Yi Ting" userId="7c336453-6efa-49e4-bd68-679bce0ab057" providerId="ADAL" clId="{796E6655-D204-4E92-B00C-872730F9CE8B}" dt="2023-10-26T12:15:00.558" v="94" actId="20577"/>
          <ac:spMkLst>
            <pc:docMk/>
            <pc:sldMk cId="1493602721" sldId="729"/>
            <ac:spMk id="2" creationId="{AAC312FF-D4E0-A82E-5A1A-4C86225CB4A1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1493602721" sldId="729"/>
            <ac:spMk id="4" creationId="{B663C58C-9C3C-B56E-D1B7-C1DB2BB8CF0A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1493602721" sldId="729"/>
            <ac:spMk id="5" creationId="{2933B86D-EEC5-BC8B-3ECC-FCD1421945EF}"/>
          </ac:spMkLst>
        </pc:spChg>
      </pc:sldChg>
      <pc:sldChg chg="delSp modSp add mod">
        <pc:chgData name="LIN, Yi Ting" userId="7c336453-6efa-49e4-bd68-679bce0ab057" providerId="ADAL" clId="{796E6655-D204-4E92-B00C-872730F9CE8B}" dt="2023-10-26T12:17:16.835" v="130"/>
        <pc:sldMkLst>
          <pc:docMk/>
          <pc:sldMk cId="2769742625" sldId="730"/>
        </pc:sldMkLst>
        <pc:spChg chg="mod">
          <ac:chgData name="LIN, Yi Ting" userId="7c336453-6efa-49e4-bd68-679bce0ab057" providerId="ADAL" clId="{796E6655-D204-4E92-B00C-872730F9CE8B}" dt="2023-10-26T12:15:36.030" v="128" actId="20577"/>
          <ac:spMkLst>
            <pc:docMk/>
            <pc:sldMk cId="2769742625" sldId="730"/>
            <ac:spMk id="2" creationId="{AAC312FF-D4E0-A82E-5A1A-4C86225CB4A1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2769742625" sldId="730"/>
            <ac:spMk id="4" creationId="{C9E5A338-29B0-9FE1-67AA-82B5F263751F}"/>
          </ac:spMkLst>
        </pc:spChg>
        <pc:spChg chg="del">
          <ac:chgData name="LIN, Yi Ting" userId="7c336453-6efa-49e4-bd68-679bce0ab057" providerId="ADAL" clId="{796E6655-D204-4E92-B00C-872730F9CE8B}" dt="2023-10-26T12:17:16.835" v="130"/>
          <ac:spMkLst>
            <pc:docMk/>
            <pc:sldMk cId="2769742625" sldId="730"/>
            <ac:spMk id="5" creationId="{9080B25C-779A-013E-274D-9DFE237B2E58}"/>
          </ac:spMkLst>
        </pc:spChg>
      </pc:sldChg>
      <pc:sldChg chg="addSp delSp modSp add mod addAnim delAnim modAnim">
        <pc:chgData name="LIN, Yi Ting" userId="7c336453-6efa-49e4-bd68-679bce0ab057" providerId="ADAL" clId="{796E6655-D204-4E92-B00C-872730F9CE8B}" dt="2023-10-30T00:42:50.222" v="403" actId="14100"/>
        <pc:sldMkLst>
          <pc:docMk/>
          <pc:sldMk cId="2465102597" sldId="731"/>
        </pc:sldMkLst>
        <pc:spChg chg="add del mod">
          <ac:chgData name="LIN, Yi Ting" userId="7c336453-6efa-49e4-bd68-679bce0ab057" providerId="ADAL" clId="{796E6655-D204-4E92-B00C-872730F9CE8B}" dt="2023-10-30T00:42:50.222" v="403" actId="14100"/>
          <ac:spMkLst>
            <pc:docMk/>
            <pc:sldMk cId="2465102597" sldId="731"/>
            <ac:spMk id="4" creationId="{44067955-872A-F74E-B7E2-5276834D35DF}"/>
          </ac:spMkLst>
        </pc:spChg>
        <pc:spChg chg="add del">
          <ac:chgData name="LIN, Yi Ting" userId="7c336453-6efa-49e4-bd68-679bce0ab057" providerId="ADAL" clId="{796E6655-D204-4E92-B00C-872730F9CE8B}" dt="2023-10-30T00:42:46.605" v="402" actId="478"/>
          <ac:spMkLst>
            <pc:docMk/>
            <pc:sldMk cId="2465102597" sldId="731"/>
            <ac:spMk id="6" creationId="{0008A814-6B31-679E-B5D6-87705A4AF81D}"/>
          </ac:spMkLst>
        </pc:spChg>
        <pc:spChg chg="add del">
          <ac:chgData name="LIN, Yi Ting" userId="7c336453-6efa-49e4-bd68-679bce0ab057" providerId="ADAL" clId="{796E6655-D204-4E92-B00C-872730F9CE8B}" dt="2023-10-27T11:02:09.974" v="178" actId="478"/>
          <ac:spMkLst>
            <pc:docMk/>
            <pc:sldMk cId="2465102597" sldId="731"/>
            <ac:spMk id="9" creationId="{B10EDA54-0B6A-AB88-FA80-5D1FFC830D25}"/>
          </ac:spMkLst>
        </pc:spChg>
        <pc:spChg chg="del mod">
          <ac:chgData name="LIN, Yi Ting" userId="7c336453-6efa-49e4-bd68-679bce0ab057" providerId="ADAL" clId="{796E6655-D204-4E92-B00C-872730F9CE8B}" dt="2023-10-27T11:01:25.170" v="176" actId="478"/>
          <ac:spMkLst>
            <pc:docMk/>
            <pc:sldMk cId="2465102597" sldId="731"/>
            <ac:spMk id="21" creationId="{E3073A0C-CE31-2786-F389-99B716C2AE5E}"/>
          </ac:spMkLst>
        </pc:spChg>
        <pc:spChg chg="add del mod">
          <ac:chgData name="LIN, Yi Ting" userId="7c336453-6efa-49e4-bd68-679bce0ab057" providerId="ADAL" clId="{796E6655-D204-4E92-B00C-872730F9CE8B}" dt="2023-10-27T11:07:13.308" v="384" actId="1076"/>
          <ac:spMkLst>
            <pc:docMk/>
            <pc:sldMk cId="2465102597" sldId="731"/>
            <ac:spMk id="22" creationId="{A88E9B00-AC50-3B25-2EAE-0EB505FB4220}"/>
          </ac:spMkLst>
        </pc:spChg>
        <pc:spChg chg="add del">
          <ac:chgData name="LIN, Yi Ting" userId="7c336453-6efa-49e4-bd68-679bce0ab057" providerId="ADAL" clId="{796E6655-D204-4E92-B00C-872730F9CE8B}" dt="2023-10-30T00:41:48.326" v="392" actId="478"/>
          <ac:spMkLst>
            <pc:docMk/>
            <pc:sldMk cId="2465102597" sldId="731"/>
            <ac:spMk id="23" creationId="{F31CED37-F8CC-1987-8350-0D259779EA02}"/>
          </ac:spMkLst>
        </pc:spChg>
        <pc:spChg chg="add del mod">
          <ac:chgData name="LIN, Yi Ting" userId="7c336453-6efa-49e4-bd68-679bce0ab057" providerId="ADAL" clId="{796E6655-D204-4E92-B00C-872730F9CE8B}" dt="2023-10-27T11:02:09.974" v="178" actId="478"/>
          <ac:spMkLst>
            <pc:docMk/>
            <pc:sldMk cId="2465102597" sldId="731"/>
            <ac:spMk id="24" creationId="{1F079D84-5860-9FAC-CFC8-B277695DFE29}"/>
          </ac:spMkLst>
        </pc:spChg>
        <pc:grpChg chg="add del">
          <ac:chgData name="LIN, Yi Ting" userId="7c336453-6efa-49e4-bd68-679bce0ab057" providerId="ADAL" clId="{796E6655-D204-4E92-B00C-872730F9CE8B}" dt="2023-10-30T00:41:50.937" v="393" actId="478"/>
          <ac:grpSpMkLst>
            <pc:docMk/>
            <pc:sldMk cId="2465102597" sldId="731"/>
            <ac:grpSpMk id="19" creationId="{FBE2281E-3731-D84D-86AE-23390D8D65D4}"/>
          </ac:grpSpMkLst>
        </pc:grpChg>
        <pc:graphicFrameChg chg="add mod modGraphic">
          <ac:chgData name="LIN, Yi Ting" userId="7c336453-6efa-49e4-bd68-679bce0ab057" providerId="ADAL" clId="{796E6655-D204-4E92-B00C-872730F9CE8B}" dt="2023-10-27T11:07:40.701" v="391" actId="14734"/>
          <ac:graphicFrameMkLst>
            <pc:docMk/>
            <pc:sldMk cId="2465102597" sldId="731"/>
            <ac:graphicFrameMk id="5" creationId="{7458CF3D-9E38-6E26-1A77-26EB3B28ABDA}"/>
          </ac:graphicFrameMkLst>
        </pc:graphicFrameChg>
      </pc:sldChg>
      <pc:sldMasterChg chg="del delSldLayout">
        <pc:chgData name="LIN, Yi Ting" userId="7c336453-6efa-49e4-bd68-679bce0ab057" providerId="ADAL" clId="{796E6655-D204-4E92-B00C-872730F9CE8B}" dt="2023-10-26T12:16:10.588" v="129" actId="47"/>
        <pc:sldMasterMkLst>
          <pc:docMk/>
          <pc:sldMasterMk cId="3754299434" sldId="2147483648"/>
        </pc:sldMasterMkLst>
        <pc:sldLayoutChg chg="del">
          <pc:chgData name="LIN, Yi Ting" userId="7c336453-6efa-49e4-bd68-679bce0ab057" providerId="ADAL" clId="{796E6655-D204-4E92-B00C-872730F9CE8B}" dt="2023-10-26T12:16:10.588" v="129" actId="47"/>
          <pc:sldLayoutMkLst>
            <pc:docMk/>
            <pc:sldMasterMk cId="3754299434" sldId="2147483648"/>
            <pc:sldLayoutMk cId="433326346" sldId="2147483649"/>
          </pc:sldLayoutMkLst>
        </pc:sldLayoutChg>
        <pc:sldLayoutChg chg="del">
          <pc:chgData name="LIN, Yi Ting" userId="7c336453-6efa-49e4-bd68-679bce0ab057" providerId="ADAL" clId="{796E6655-D204-4E92-B00C-872730F9CE8B}" dt="2023-10-26T12:16:10.588" v="129" actId="47"/>
          <pc:sldLayoutMkLst>
            <pc:docMk/>
            <pc:sldMasterMk cId="3754299434" sldId="2147483648"/>
            <pc:sldLayoutMk cId="2671931608" sldId="2147483650"/>
          </pc:sldLayoutMkLst>
        </pc:sldLayoutChg>
        <pc:sldLayoutChg chg="del">
          <pc:chgData name="LIN, Yi Ting" userId="7c336453-6efa-49e4-bd68-679bce0ab057" providerId="ADAL" clId="{796E6655-D204-4E92-B00C-872730F9CE8B}" dt="2023-10-26T12:16:10.588" v="129" actId="47"/>
          <pc:sldLayoutMkLst>
            <pc:docMk/>
            <pc:sldMasterMk cId="3754299434" sldId="2147483648"/>
            <pc:sldLayoutMk cId="1866370361" sldId="2147483651"/>
          </pc:sldLayoutMkLst>
        </pc:sldLayoutChg>
        <pc:sldLayoutChg chg="del">
          <pc:chgData name="LIN, Yi Ting" userId="7c336453-6efa-49e4-bd68-679bce0ab057" providerId="ADAL" clId="{796E6655-D204-4E92-B00C-872730F9CE8B}" dt="2023-10-26T12:16:10.588" v="129" actId="47"/>
          <pc:sldLayoutMkLst>
            <pc:docMk/>
            <pc:sldMasterMk cId="3754299434" sldId="2147483648"/>
            <pc:sldLayoutMk cId="2088455653" sldId="2147483652"/>
          </pc:sldLayoutMkLst>
        </pc:sldLayoutChg>
        <pc:sldLayoutChg chg="del">
          <pc:chgData name="LIN, Yi Ting" userId="7c336453-6efa-49e4-bd68-679bce0ab057" providerId="ADAL" clId="{796E6655-D204-4E92-B00C-872730F9CE8B}" dt="2023-10-26T12:16:10.588" v="129" actId="47"/>
          <pc:sldLayoutMkLst>
            <pc:docMk/>
            <pc:sldMasterMk cId="3754299434" sldId="2147483648"/>
            <pc:sldLayoutMk cId="2321117837" sldId="2147483653"/>
          </pc:sldLayoutMkLst>
        </pc:sldLayoutChg>
        <pc:sldLayoutChg chg="del">
          <pc:chgData name="LIN, Yi Ting" userId="7c336453-6efa-49e4-bd68-679bce0ab057" providerId="ADAL" clId="{796E6655-D204-4E92-B00C-872730F9CE8B}" dt="2023-10-26T12:16:10.588" v="129" actId="47"/>
          <pc:sldLayoutMkLst>
            <pc:docMk/>
            <pc:sldMasterMk cId="3754299434" sldId="2147483648"/>
            <pc:sldLayoutMk cId="2791837381" sldId="2147483654"/>
          </pc:sldLayoutMkLst>
        </pc:sldLayoutChg>
        <pc:sldLayoutChg chg="del">
          <pc:chgData name="LIN, Yi Ting" userId="7c336453-6efa-49e4-bd68-679bce0ab057" providerId="ADAL" clId="{796E6655-D204-4E92-B00C-872730F9CE8B}" dt="2023-10-26T12:16:10.588" v="129" actId="47"/>
          <pc:sldLayoutMkLst>
            <pc:docMk/>
            <pc:sldMasterMk cId="3754299434" sldId="2147483648"/>
            <pc:sldLayoutMk cId="1040850731" sldId="2147483655"/>
          </pc:sldLayoutMkLst>
        </pc:sldLayoutChg>
        <pc:sldLayoutChg chg="del">
          <pc:chgData name="LIN, Yi Ting" userId="7c336453-6efa-49e4-bd68-679bce0ab057" providerId="ADAL" clId="{796E6655-D204-4E92-B00C-872730F9CE8B}" dt="2023-10-26T12:16:10.588" v="129" actId="47"/>
          <pc:sldLayoutMkLst>
            <pc:docMk/>
            <pc:sldMasterMk cId="3754299434" sldId="2147483648"/>
            <pc:sldLayoutMk cId="4228665366" sldId="2147483656"/>
          </pc:sldLayoutMkLst>
        </pc:sldLayoutChg>
        <pc:sldLayoutChg chg="del">
          <pc:chgData name="LIN, Yi Ting" userId="7c336453-6efa-49e4-bd68-679bce0ab057" providerId="ADAL" clId="{796E6655-D204-4E92-B00C-872730F9CE8B}" dt="2023-10-26T12:16:10.588" v="129" actId="47"/>
          <pc:sldLayoutMkLst>
            <pc:docMk/>
            <pc:sldMasterMk cId="3754299434" sldId="2147483648"/>
            <pc:sldLayoutMk cId="4094282292" sldId="2147483657"/>
          </pc:sldLayoutMkLst>
        </pc:sldLayoutChg>
        <pc:sldLayoutChg chg="del">
          <pc:chgData name="LIN, Yi Ting" userId="7c336453-6efa-49e4-bd68-679bce0ab057" providerId="ADAL" clId="{796E6655-D204-4E92-B00C-872730F9CE8B}" dt="2023-10-26T12:16:10.588" v="129" actId="47"/>
          <pc:sldLayoutMkLst>
            <pc:docMk/>
            <pc:sldMasterMk cId="3754299434" sldId="2147483648"/>
            <pc:sldLayoutMk cId="2423290882" sldId="2147483658"/>
          </pc:sldLayoutMkLst>
        </pc:sldLayoutChg>
        <pc:sldLayoutChg chg="del">
          <pc:chgData name="LIN, Yi Ting" userId="7c336453-6efa-49e4-bd68-679bce0ab057" providerId="ADAL" clId="{796E6655-D204-4E92-B00C-872730F9CE8B}" dt="2023-10-26T12:16:10.588" v="129" actId="47"/>
          <pc:sldLayoutMkLst>
            <pc:docMk/>
            <pc:sldMasterMk cId="3754299434" sldId="2147483648"/>
            <pc:sldLayoutMk cId="3779980425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40D86-9EAD-4FE9-A19A-1B96579C6DD2}" type="datetimeFigureOut">
              <a:rPr lang="en-US" altLang="zh-TW"/>
              <a:t>10/30/2023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7F744-CC04-4DA0-AF1A-4AFEEA6D383F}" type="slidenum">
              <a:rPr lang="en-US" altLang="zh-TW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81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各位老師、同學大家好，我是碩三的蔣思亭，我的研究題目是，將標靶藥物</a:t>
            </a:r>
            <a:r>
              <a:rPr lang="en-US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Lenvatinib</a:t>
            </a:r>
            <a:r>
              <a:rPr lang="zh-TW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合併使用免疫檢查點抑制劑</a:t>
            </a:r>
            <a:r>
              <a:rPr lang="en-US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Pembrolizumab</a:t>
            </a:r>
            <a:r>
              <a:rPr lang="zh-TW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用於晚期子宮內膜癌</a:t>
            </a:r>
            <a:r>
              <a:rPr lang="en-US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</a:t>
            </a:r>
            <a:r>
              <a:rPr lang="en-US" altLang="zh-TW" sz="1400" b="0" i="0" dirty="0">
                <a:latin typeface="Calibri"/>
                <a:ea typeface="標楷體"/>
              </a:rPr>
              <a:t>vanced endometrial carcinoma</a:t>
            </a:r>
            <a:r>
              <a:rPr lang="zh-TW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第二線治療</a:t>
            </a:r>
            <a:r>
              <a:rPr lang="zh-TW" altLang="en-US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成本效益分析。</a:t>
            </a:r>
            <a:r>
              <a:rPr lang="zh-TW" altLang="en-US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</a:t>
            </a:r>
            <a:r>
              <a:rPr lang="zh-TW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</a:t>
            </a:r>
            <a:r>
              <a:rPr lang="zh-TW" altLang="en-US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是與振興醫院</a:t>
            </a:r>
            <a:r>
              <a:rPr lang="zh-TW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李偉浩醫師合作</a:t>
            </a:r>
            <a:r>
              <a:rPr lang="zh-TW" altLang="en-US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，已經通過</a:t>
            </a:r>
            <a:r>
              <a:rPr lang="en-US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IRB</a:t>
            </a:r>
            <a:r>
              <a:rPr lang="zh-TW" altLang="en-US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審查。</a:t>
            </a:r>
            <a:r>
              <a:rPr lang="zh-TW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指導教授是：蔡憶文老師</a:t>
            </a:r>
            <a:r>
              <a:rPr lang="zh-TW" altLang="en-US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zh-TW" altLang="zh-TW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許銘能老師</a:t>
            </a:r>
            <a:r>
              <a:rPr lang="zh-TW" altLang="en-US" sz="1400" b="0" i="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400" b="0" i="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8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549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Font typeface="Wingdings" panose="05000000000000000000" pitchFamily="2" charset="2"/>
              <a:buNone/>
            </a:pP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Markov model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中的疾病模式有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健康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狀態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-180000" algn="l" defTabSz="914400" rtl="0" eaLnBrk="1" latinLnBrk="0" hangingPunct="1">
              <a:buFont typeface="Wingdings" panose="05000000000000000000" pitchFamily="2" charset="2"/>
              <a:buChar char="Ø"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第一個健康狀態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progression-free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 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是指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疾病沒有惡化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，並且持續接受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二線治療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方案直到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guideline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指示的最高總劑量。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-180000" algn="l" defTabSz="914400" rtl="0" eaLnBrk="1" latinLnBrk="0" hangingPunct="1">
              <a:buFont typeface="Wingdings" panose="05000000000000000000" pitchFamily="2" charset="2"/>
              <a:buChar char="Ø"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第二個健康狀態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progressed disease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是指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腫瘤惡化，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在這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，會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終止二線治療，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改以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症狀控制的支持性療法。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-180000" algn="l" defTabSz="914400" rtl="0" eaLnBrk="1" latinLnBrk="0" hangingPunct="1">
              <a:buFont typeface="Wingdings" panose="05000000000000000000" pitchFamily="2" charset="2"/>
              <a:buChar char="Ø"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第三個健康狀態是 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death 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死亡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Markov model 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，病患都是從開始接受二線治療的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progression free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進入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Markov model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在接受治療的過程中，每經過一個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，健康狀態就會隨著轉移機率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(transition probability)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而改變，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一直到完成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 horizon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2854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接下來要介紹估算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effectiveness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medical cost 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的方式，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隨著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的累進，健康狀態的轉變，我會估算每個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effectiveness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cost</a:t>
            </a:r>
          </a:p>
          <a:p>
            <a:pPr marL="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經過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3% discount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，最後一起加總，估計出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intervention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 horizon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累計的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cumulative effectiveness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cumulative cost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還有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comparator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組累計的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cumulative effectiveness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cumulative cost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，分別就是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EI EC CI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CC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5284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3C87-1CB8-48E4-9E9C-1E88563A5DEC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DE6F-E15A-40F0-B672-2EB2BDA561EB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DAFBF-ED8E-4C98-A033-2A60E616054F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接點​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​​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​​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​​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​​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​​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​​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​​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​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​​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​​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​​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​​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​​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​​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​​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群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接點​​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​​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​​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接點​​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接點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群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接點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接點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接點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接點​​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接點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接點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接點​​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接點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接點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群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接點​​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​​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​​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​​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群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接點​​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接點​​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接點​​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接點​​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接點​​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接點​​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頁尾預留位置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12" name="日期預留位置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174A2EB-D293-4A35-A1E8-29B151468148}" type="datetime1">
              <a:rPr lang="zh-TW" altLang="en-US" smtClean="0"/>
              <a:t>2023/10/30</a:t>
            </a:fld>
            <a:endParaRPr lang="zh-TW" altLang="en-US" dirty="0"/>
          </a:p>
        </p:txBody>
      </p:sp>
      <p:sp>
        <p:nvSpPr>
          <p:cNvPr id="214" name="投影片編號預留位置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pPr rtl="0"/>
              <a:t>‹#›</a:t>
            </a:fld>
            <a:endParaRPr lang="zh-TW" altLang="en-US" dirty="0"/>
          </a:p>
        </p:txBody>
      </p:sp>
      <p:sp>
        <p:nvSpPr>
          <p:cNvPr id="56" name="標題 1">
            <a:extLst>
              <a:ext uri="{FF2B5EF4-FFF2-40B4-BE49-F238E27FC236}">
                <a16:creationId xmlns:a16="http://schemas.microsoft.com/office/drawing/2014/main" id="{5ABFBD3F-B757-43C6-A07E-747B4719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14" y="1062848"/>
            <a:ext cx="10212011" cy="3120512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40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57" name="文字預留位置 2">
            <a:extLst>
              <a:ext uri="{FF2B5EF4-FFF2-40B4-BE49-F238E27FC236}">
                <a16:creationId xmlns:a16="http://schemas.microsoft.com/office/drawing/2014/main" id="{293C1A15-95F3-4F5E-91E0-966052D1F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6119" y="4398727"/>
            <a:ext cx="9601200" cy="14519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58" name="直線接點​​ 57">
            <a:extLst>
              <a:ext uri="{FF2B5EF4-FFF2-40B4-BE49-F238E27FC236}">
                <a16:creationId xmlns:a16="http://schemas.microsoft.com/office/drawing/2014/main" id="{CA6F2727-DC88-4E9F-A73A-C0E46D8BC7FE}"/>
              </a:ext>
            </a:extLst>
          </p:cNvPr>
          <p:cNvCxnSpPr>
            <a:cxnSpLocks/>
          </p:cNvCxnSpPr>
          <p:nvPr userDrawn="1"/>
        </p:nvCxnSpPr>
        <p:spPr>
          <a:xfrm>
            <a:off x="980711" y="4287256"/>
            <a:ext cx="102120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68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272F-79E1-4127-AE6B-E6D6D58904A3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D6-B343-45FD-BE61-65E10DB9BDB9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80CA-4640-4B99-A936-F8AC4F3D042E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3CF3-0AEF-42DA-A503-B79D41504F6E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61C8-4932-4469-9000-7A530E8050CB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3A14-C838-4079-8935-7397E01DAD72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3C6A-2994-4CB4-81BA-0FEAF979CAA8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1A201-4144-4865-B6C8-5ACF297B532D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4411A-2FD5-4584-8365-3EFD02B08466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>
                <a:ea typeface="新細明體"/>
                <a:cs typeface="Calibri Light"/>
              </a:rPr>
              <a:t>Heemod</a:t>
            </a:r>
            <a:r>
              <a:rPr lang="en-US" altLang="zh-TW" dirty="0">
                <a:ea typeface="新細明體"/>
                <a:cs typeface="Calibri Light"/>
              </a:rPr>
              <a:t>: time-varying values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zh-TW" altLang="en-US" dirty="0"/>
          </a:p>
          <a:p>
            <a:r>
              <a:rPr lang="zh-TW" altLang="en-US" dirty="0">
                <a:ea typeface="新細明體"/>
                <a:cs typeface="Calibri"/>
              </a:rPr>
              <a:t>Ivy Tsai</a:t>
            </a:r>
          </a:p>
          <a:p>
            <a:r>
              <a:rPr lang="en-US" altLang="zh-TW" dirty="0">
                <a:ea typeface="新細明體"/>
                <a:cs typeface="Calibri"/>
              </a:rPr>
              <a:t>20231031</a:t>
            </a:r>
          </a:p>
          <a:p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D8A811-4F48-F406-5D6A-8207BE54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B3B1A9-EDE1-6423-5685-15887A940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0B30BF-1A8C-7506-EE86-71E07FBE8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AE7F35-2C65-2C09-78CE-CCE17671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B77329-805C-3011-814D-0BDC45F9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pPr rtl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179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EEDA2D4-BFD4-835A-862A-7F27415B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287989-5B11-4F82-95F4-2E1F3245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pPr rtl="0"/>
              <a:t>11</a:t>
            </a:fld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F23C0F44-DA4E-405B-A2A8-2A5BC25DC5C6}"/>
              </a:ext>
            </a:extLst>
          </p:cNvPr>
          <p:cNvSpPr/>
          <p:nvPr/>
        </p:nvSpPr>
        <p:spPr>
          <a:xfrm>
            <a:off x="758997" y="5086150"/>
            <a:ext cx="2043678" cy="106040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(2) Progressed</a:t>
            </a:r>
          </a:p>
          <a:p>
            <a:pPr algn="ctr"/>
            <a:r>
              <a:rPr lang="en-US" altLang="zh-TW" dirty="0"/>
              <a:t>Disease (PD)</a:t>
            </a:r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00C4ECDD-5286-4C22-B36B-5A6BADE1766D}"/>
              </a:ext>
            </a:extLst>
          </p:cNvPr>
          <p:cNvSpPr/>
          <p:nvPr/>
        </p:nvSpPr>
        <p:spPr>
          <a:xfrm>
            <a:off x="2057960" y="3607689"/>
            <a:ext cx="2043678" cy="106040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(1) Progression -free (PF)</a:t>
            </a:r>
            <a:endParaRPr lang="zh-TW" altLang="en-US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E8985853-5B0D-43AE-9159-6C4DC4A0C331}"/>
              </a:ext>
            </a:extLst>
          </p:cNvPr>
          <p:cNvSpPr/>
          <p:nvPr/>
        </p:nvSpPr>
        <p:spPr>
          <a:xfrm>
            <a:off x="3349662" y="5086150"/>
            <a:ext cx="2043678" cy="106040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(3) </a:t>
            </a:r>
          </a:p>
          <a:p>
            <a:pPr algn="ctr"/>
            <a:r>
              <a:rPr lang="en-US" altLang="zh-TW" dirty="0"/>
              <a:t>Death</a:t>
            </a:r>
          </a:p>
          <a:p>
            <a:pPr algn="ctr"/>
            <a:r>
              <a:rPr lang="en-US" altLang="zh-TW" dirty="0"/>
              <a:t>(D)</a:t>
            </a:r>
            <a:endParaRPr lang="zh-TW" altLang="en-US" dirty="0"/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2149F34-0923-43AB-BF8D-96FDEF7BC63F}"/>
              </a:ext>
            </a:extLst>
          </p:cNvPr>
          <p:cNvSpPr txBox="1"/>
          <p:nvPr/>
        </p:nvSpPr>
        <p:spPr>
          <a:xfrm>
            <a:off x="1709615" y="4634392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p1</a:t>
            </a:r>
            <a:endParaRPr lang="zh-TW" altLang="en-US" sz="1600" dirty="0"/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984DB091-F337-40B9-A1D4-2781B331684B}"/>
              </a:ext>
            </a:extLst>
          </p:cNvPr>
          <p:cNvSpPr txBox="1"/>
          <p:nvPr/>
        </p:nvSpPr>
        <p:spPr>
          <a:xfrm>
            <a:off x="4077902" y="4584244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p3</a:t>
            </a:r>
            <a:endParaRPr lang="zh-TW" altLang="en-US" sz="1600" dirty="0"/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9619D22F-4E3D-4B77-8ED0-A705BD8BEDAA}"/>
              </a:ext>
            </a:extLst>
          </p:cNvPr>
          <p:cNvSpPr txBox="1"/>
          <p:nvPr/>
        </p:nvSpPr>
        <p:spPr>
          <a:xfrm>
            <a:off x="1108235" y="3522408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1-p1-p3</a:t>
            </a:r>
            <a:endParaRPr lang="zh-TW" altLang="en-US" sz="1600" dirty="0"/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2D5C5661-52D1-466E-A483-8927E3EB124D}"/>
              </a:ext>
            </a:extLst>
          </p:cNvPr>
          <p:cNvGrpSpPr/>
          <p:nvPr/>
        </p:nvGrpSpPr>
        <p:grpSpPr>
          <a:xfrm>
            <a:off x="3415658" y="3173829"/>
            <a:ext cx="671124" cy="868623"/>
            <a:chOff x="3990058" y="3007208"/>
            <a:chExt cx="671124" cy="868623"/>
          </a:xfrm>
        </p:grpSpPr>
        <p:pic>
          <p:nvPicPr>
            <p:cNvPr id="152" name="圖形 151" descr="一群女人 以實心填滿">
              <a:extLst>
                <a:ext uri="{FF2B5EF4-FFF2-40B4-BE49-F238E27FC236}">
                  <a16:creationId xmlns:a16="http://schemas.microsoft.com/office/drawing/2014/main" id="{FB013485-D52F-4908-83D0-7BF7F3295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0058" y="3204707"/>
              <a:ext cx="671124" cy="671124"/>
            </a:xfrm>
            <a:prstGeom prst="rect">
              <a:avLst/>
            </a:prstGeom>
          </p:spPr>
        </p:pic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C258827C-218E-427B-8D5B-8FF76EF4123F}"/>
                </a:ext>
              </a:extLst>
            </p:cNvPr>
            <p:cNvSpPr txBox="1"/>
            <p:nvPr/>
          </p:nvSpPr>
          <p:spPr>
            <a:xfrm>
              <a:off x="4050544" y="3007208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1000</a:t>
              </a:r>
              <a:endParaRPr lang="zh-TW" altLang="en-US" sz="1400" dirty="0"/>
            </a:p>
          </p:txBody>
        </p:sp>
      </p:grp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62885743-A9A6-40F5-9249-B908444A91DD}"/>
              </a:ext>
            </a:extLst>
          </p:cNvPr>
          <p:cNvSpPr txBox="1"/>
          <p:nvPr/>
        </p:nvSpPr>
        <p:spPr>
          <a:xfrm>
            <a:off x="717121" y="6227014"/>
            <a:ext cx="124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 = probability</a:t>
            </a: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C9B4578C-6A43-467E-BB82-2130D850734F}"/>
              </a:ext>
            </a:extLst>
          </p:cNvPr>
          <p:cNvSpPr txBox="1"/>
          <p:nvPr/>
        </p:nvSpPr>
        <p:spPr>
          <a:xfrm>
            <a:off x="2865641" y="5324806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p2</a:t>
            </a:r>
            <a:endParaRPr lang="zh-TW" altLang="en-US" sz="1600" dirty="0"/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7B83B8AB-86DE-4F22-9391-DA86FDB06AAA}"/>
              </a:ext>
            </a:extLst>
          </p:cNvPr>
          <p:cNvSpPr txBox="1"/>
          <p:nvPr/>
        </p:nvSpPr>
        <p:spPr>
          <a:xfrm>
            <a:off x="414976" y="4734467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1-p2</a:t>
            </a:r>
            <a:endParaRPr lang="zh-TW" altLang="en-US" sz="1600" dirty="0"/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8F63BDAA-31CC-45C2-A9AB-5531C3F2C50F}"/>
              </a:ext>
            </a:extLst>
          </p:cNvPr>
          <p:cNvSpPr txBox="1"/>
          <p:nvPr/>
        </p:nvSpPr>
        <p:spPr>
          <a:xfrm>
            <a:off x="5278110" y="47065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D448E3C2-6C30-4118-93AB-99E3541A2B42}"/>
              </a:ext>
            </a:extLst>
          </p:cNvPr>
          <p:cNvCxnSpPr>
            <a:cxnSpLocks/>
            <a:stCxn id="35" idx="3"/>
            <a:endCxn id="28" idx="0"/>
          </p:cNvCxnSpPr>
          <p:nvPr/>
        </p:nvCxnSpPr>
        <p:spPr>
          <a:xfrm flipH="1">
            <a:off x="1780836" y="4512801"/>
            <a:ext cx="576414" cy="5733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接點: 弧形 174">
            <a:extLst>
              <a:ext uri="{FF2B5EF4-FFF2-40B4-BE49-F238E27FC236}">
                <a16:creationId xmlns:a16="http://schemas.microsoft.com/office/drawing/2014/main" id="{E09CE05B-E569-4DDC-A47C-8A1DC0873C51}"/>
              </a:ext>
            </a:extLst>
          </p:cNvPr>
          <p:cNvCxnSpPr>
            <a:cxnSpLocks/>
            <a:stCxn id="35" idx="2"/>
            <a:endCxn id="35" idx="1"/>
          </p:cNvCxnSpPr>
          <p:nvPr/>
        </p:nvCxnSpPr>
        <p:spPr>
          <a:xfrm rot="10800000" flipH="1">
            <a:off x="2057960" y="3762982"/>
            <a:ext cx="299290" cy="374910"/>
          </a:xfrm>
          <a:prstGeom prst="curvedConnector4">
            <a:avLst>
              <a:gd name="adj1" fmla="val -76381"/>
              <a:gd name="adj2" fmla="val 145675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線單箭頭接點 179">
            <a:extLst>
              <a:ext uri="{FF2B5EF4-FFF2-40B4-BE49-F238E27FC236}">
                <a16:creationId xmlns:a16="http://schemas.microsoft.com/office/drawing/2014/main" id="{BADC5EF3-6E63-4350-8AC7-D7B6B01CD8A7}"/>
              </a:ext>
            </a:extLst>
          </p:cNvPr>
          <p:cNvCxnSpPr>
            <a:cxnSpLocks/>
            <a:stCxn id="35" idx="5"/>
            <a:endCxn id="51" idx="0"/>
          </p:cNvCxnSpPr>
          <p:nvPr/>
        </p:nvCxnSpPr>
        <p:spPr>
          <a:xfrm>
            <a:off x="3802348" y="4512801"/>
            <a:ext cx="569153" cy="5733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接點: 弧形 182">
            <a:extLst>
              <a:ext uri="{FF2B5EF4-FFF2-40B4-BE49-F238E27FC236}">
                <a16:creationId xmlns:a16="http://schemas.microsoft.com/office/drawing/2014/main" id="{9B3D4012-345B-40EA-A11F-5DF441E265F1}"/>
              </a:ext>
            </a:extLst>
          </p:cNvPr>
          <p:cNvCxnSpPr>
            <a:cxnSpLocks/>
            <a:stCxn id="51" idx="7"/>
            <a:endCxn id="51" idx="6"/>
          </p:cNvCxnSpPr>
          <p:nvPr/>
        </p:nvCxnSpPr>
        <p:spPr>
          <a:xfrm rot="16200000" flipH="1">
            <a:off x="5056240" y="5279253"/>
            <a:ext cx="374910" cy="299290"/>
          </a:xfrm>
          <a:prstGeom prst="curvedConnector4">
            <a:avLst>
              <a:gd name="adj1" fmla="val -51584"/>
              <a:gd name="adj2" fmla="val 17638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接點: 弧形 186">
            <a:extLst>
              <a:ext uri="{FF2B5EF4-FFF2-40B4-BE49-F238E27FC236}">
                <a16:creationId xmlns:a16="http://schemas.microsoft.com/office/drawing/2014/main" id="{CFC3FAAD-FD51-43F6-9275-61E35F3322A5}"/>
              </a:ext>
            </a:extLst>
          </p:cNvPr>
          <p:cNvCxnSpPr>
            <a:cxnSpLocks/>
            <a:stCxn id="28" idx="2"/>
            <a:endCxn id="28" idx="1"/>
          </p:cNvCxnSpPr>
          <p:nvPr/>
        </p:nvCxnSpPr>
        <p:spPr>
          <a:xfrm rot="10800000" flipH="1">
            <a:off x="758997" y="5241443"/>
            <a:ext cx="299290" cy="374910"/>
          </a:xfrm>
          <a:prstGeom prst="curvedConnector4">
            <a:avLst>
              <a:gd name="adj1" fmla="val -76381"/>
              <a:gd name="adj2" fmla="val 14851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線單箭頭接點 190">
            <a:extLst>
              <a:ext uri="{FF2B5EF4-FFF2-40B4-BE49-F238E27FC236}">
                <a16:creationId xmlns:a16="http://schemas.microsoft.com/office/drawing/2014/main" id="{4C2375D0-6DBA-42D8-844D-08EB208984B9}"/>
              </a:ext>
            </a:extLst>
          </p:cNvPr>
          <p:cNvCxnSpPr>
            <a:cxnSpLocks/>
            <a:stCxn id="28" idx="6"/>
            <a:endCxn id="51" idx="2"/>
          </p:cNvCxnSpPr>
          <p:nvPr/>
        </p:nvCxnSpPr>
        <p:spPr>
          <a:xfrm>
            <a:off x="2802675" y="5616353"/>
            <a:ext cx="54698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文字方塊 245">
            <a:extLst>
              <a:ext uri="{FF2B5EF4-FFF2-40B4-BE49-F238E27FC236}">
                <a16:creationId xmlns:a16="http://schemas.microsoft.com/office/drawing/2014/main" id="{BE9B9E04-884A-4866-BBA5-291AB5EBD5BC}"/>
              </a:ext>
            </a:extLst>
          </p:cNvPr>
          <p:cNvSpPr txBox="1"/>
          <p:nvPr/>
        </p:nvSpPr>
        <p:spPr>
          <a:xfrm>
            <a:off x="6252040" y="6460736"/>
            <a:ext cx="213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i="1" dirty="0"/>
              <a:t>*</a:t>
            </a:r>
            <a:r>
              <a:rPr lang="en-US" altLang="zh-TW" sz="1400" i="1" dirty="0" err="1"/>
              <a:t>tp</a:t>
            </a:r>
            <a:r>
              <a:rPr lang="en-US" altLang="zh-TW" sz="1400" dirty="0"/>
              <a:t> = transition probability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B5A4D73-A977-464B-A99B-CC17DF5657E9}"/>
              </a:ext>
            </a:extLst>
          </p:cNvPr>
          <p:cNvGrpSpPr/>
          <p:nvPr/>
        </p:nvGrpSpPr>
        <p:grpSpPr>
          <a:xfrm>
            <a:off x="6168927" y="3893598"/>
            <a:ext cx="5393638" cy="737396"/>
            <a:chOff x="6168927" y="3893598"/>
            <a:chExt cx="5393638" cy="737396"/>
          </a:xfrm>
        </p:grpSpPr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54B90A67-C253-41AC-8CF0-2FD0C5ADD413}"/>
                </a:ext>
              </a:extLst>
            </p:cNvPr>
            <p:cNvSpPr txBox="1"/>
            <p:nvPr/>
          </p:nvSpPr>
          <p:spPr>
            <a:xfrm>
              <a:off x="6806031" y="3924157"/>
              <a:ext cx="8755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i="1" dirty="0" err="1"/>
                <a:t>tp</a:t>
              </a:r>
              <a:r>
                <a:rPr lang="en-US" altLang="zh-TW" sz="1050" b="1" i="1" baseline="30000" dirty="0"/>
                <a:t>*</a:t>
              </a:r>
              <a:r>
                <a:rPr lang="en-US" altLang="zh-TW" sz="1050" b="1" i="1" dirty="0"/>
                <a:t>=</a:t>
              </a:r>
              <a:r>
                <a:rPr lang="en-US" altLang="zh-TW" sz="1050" dirty="0"/>
                <a:t>1-p1-p3</a:t>
              </a:r>
              <a:endParaRPr lang="zh-TW" altLang="en-US" sz="1050" dirty="0"/>
            </a:p>
          </p:txBody>
        </p:sp>
        <p:cxnSp>
          <p:nvCxnSpPr>
            <p:cNvPr id="100" name="直線單箭頭接點 99">
              <a:extLst>
                <a:ext uri="{FF2B5EF4-FFF2-40B4-BE49-F238E27FC236}">
                  <a16:creationId xmlns:a16="http://schemas.microsoft.com/office/drawing/2014/main" id="{C18CCBF8-D753-49A6-87D2-7C3C778BE6E9}"/>
                </a:ext>
              </a:extLst>
            </p:cNvPr>
            <p:cNvCxnSpPr>
              <a:cxnSpLocks/>
              <a:stCxn id="92" idx="4"/>
              <a:endCxn id="97" idx="0"/>
            </p:cNvCxnSpPr>
            <p:nvPr/>
          </p:nvCxnSpPr>
          <p:spPr>
            <a:xfrm>
              <a:off x="7604239" y="3958460"/>
              <a:ext cx="0" cy="234018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DD90EE8C-73EA-4D6A-A1A2-6ED6F36630BE}"/>
                </a:ext>
              </a:extLst>
            </p:cNvPr>
            <p:cNvSpPr txBox="1"/>
            <p:nvPr/>
          </p:nvSpPr>
          <p:spPr>
            <a:xfrm rot="1320000">
              <a:off x="8345793" y="3995543"/>
              <a:ext cx="3305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p1</a:t>
              </a:r>
              <a:endParaRPr lang="zh-TW" altLang="en-US" sz="1050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54639620-AB96-400A-A81C-988F84488D1C}"/>
                </a:ext>
              </a:extLst>
            </p:cNvPr>
            <p:cNvSpPr txBox="1"/>
            <p:nvPr/>
          </p:nvSpPr>
          <p:spPr>
            <a:xfrm>
              <a:off x="6168927" y="4251750"/>
              <a:ext cx="703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Cycle 1</a:t>
              </a:r>
              <a:endParaRPr lang="zh-TW" altLang="en-US" sz="1400" b="1" dirty="0"/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6DA98AA4-44A9-4113-B885-A36F80921E8D}"/>
                </a:ext>
              </a:extLst>
            </p:cNvPr>
            <p:cNvSpPr/>
            <p:nvPr/>
          </p:nvSpPr>
          <p:spPr>
            <a:xfrm>
              <a:off x="6915871" y="4192478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N</a:t>
              </a:r>
              <a:r>
                <a:rPr lang="en-US" altLang="zh-TW" sz="1050" baseline="-25000" dirty="0"/>
                <a:t>PF1</a:t>
              </a:r>
              <a:r>
                <a:rPr lang="en-US" altLang="zh-TW" sz="1050" dirty="0"/>
                <a:t>=1000*(1-p1-p3)</a:t>
              </a:r>
              <a:endParaRPr lang="zh-TW" altLang="en-US" sz="1050" dirty="0"/>
            </a:p>
          </p:txBody>
        </p: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063C90D9-B135-4402-A58C-61824357B9EE}"/>
                </a:ext>
              </a:extLst>
            </p:cNvPr>
            <p:cNvSpPr/>
            <p:nvPr/>
          </p:nvSpPr>
          <p:spPr>
            <a:xfrm>
              <a:off x="8542803" y="4192477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N</a:t>
              </a:r>
              <a:r>
                <a:rPr lang="en-US" altLang="zh-TW" sz="1050" baseline="-25000" dirty="0"/>
                <a:t>PD1</a:t>
              </a:r>
              <a:r>
                <a:rPr lang="en-US" altLang="zh-TW" sz="1050" dirty="0"/>
                <a:t>=1000*p1</a:t>
              </a:r>
              <a:endParaRPr lang="zh-TW" altLang="en-US" sz="1050" dirty="0"/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EEFF35DD-1886-40A6-B986-7EB786FF765F}"/>
                </a:ext>
              </a:extLst>
            </p:cNvPr>
            <p:cNvSpPr/>
            <p:nvPr/>
          </p:nvSpPr>
          <p:spPr>
            <a:xfrm>
              <a:off x="10185829" y="4184090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N</a:t>
              </a:r>
              <a:r>
                <a:rPr lang="en-US" altLang="zh-TW" sz="1050" baseline="-25000" dirty="0"/>
                <a:t>D1</a:t>
              </a:r>
              <a:r>
                <a:rPr lang="en-US" altLang="zh-TW" sz="1050" dirty="0"/>
                <a:t>=1000*p3</a:t>
              </a:r>
              <a:endParaRPr lang="zh-TW" altLang="en-US" sz="1050" dirty="0"/>
            </a:p>
          </p:txBody>
        </p: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32566BFF-A42B-420C-A92A-B7AF5A62067B}"/>
                </a:ext>
              </a:extLst>
            </p:cNvPr>
            <p:cNvCxnSpPr>
              <a:cxnSpLocks/>
              <a:stCxn id="92" idx="4"/>
              <a:endCxn id="98" idx="1"/>
            </p:cNvCxnSpPr>
            <p:nvPr/>
          </p:nvCxnSpPr>
          <p:spPr>
            <a:xfrm>
              <a:off x="7604239" y="3958460"/>
              <a:ext cx="1140182" cy="298236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076A0C75-3CFF-49A8-9A00-2CE4C68CFC99}"/>
                </a:ext>
              </a:extLst>
            </p:cNvPr>
            <p:cNvCxnSpPr>
              <a:cxnSpLocks/>
              <a:stCxn id="92" idx="4"/>
              <a:endCxn id="99" idx="1"/>
            </p:cNvCxnSpPr>
            <p:nvPr/>
          </p:nvCxnSpPr>
          <p:spPr>
            <a:xfrm>
              <a:off x="7604239" y="3958460"/>
              <a:ext cx="2783208" cy="289849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AFEC9D45-E518-4479-9D58-03D95F3063E0}"/>
                </a:ext>
              </a:extLst>
            </p:cNvPr>
            <p:cNvSpPr txBox="1"/>
            <p:nvPr/>
          </p:nvSpPr>
          <p:spPr>
            <a:xfrm rot="540000">
              <a:off x="8810625" y="3893598"/>
              <a:ext cx="3305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p3</a:t>
              </a:r>
              <a:endParaRPr lang="zh-TW" altLang="en-US" sz="1050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78366B7-D4FE-440F-A037-DA0398D0480B}"/>
              </a:ext>
            </a:extLst>
          </p:cNvPr>
          <p:cNvGrpSpPr/>
          <p:nvPr/>
        </p:nvGrpSpPr>
        <p:grpSpPr>
          <a:xfrm>
            <a:off x="6190191" y="4474301"/>
            <a:ext cx="5375237" cy="830336"/>
            <a:chOff x="6190191" y="4474301"/>
            <a:chExt cx="5375237" cy="830336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1B585CD-81B8-4921-8FDD-69412493CD59}"/>
                </a:ext>
              </a:extLst>
            </p:cNvPr>
            <p:cNvGrpSpPr/>
            <p:nvPr/>
          </p:nvGrpSpPr>
          <p:grpSpPr>
            <a:xfrm>
              <a:off x="6190191" y="4474301"/>
              <a:ext cx="5375237" cy="830336"/>
              <a:chOff x="6190191" y="4474301"/>
              <a:chExt cx="5375237" cy="830336"/>
            </a:xfrm>
          </p:grpSpPr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E0B79123-A45B-475C-BB5E-90CC79703418}"/>
                  </a:ext>
                </a:extLst>
              </p:cNvPr>
              <p:cNvSpPr txBox="1"/>
              <p:nvPr/>
            </p:nvSpPr>
            <p:spPr>
              <a:xfrm>
                <a:off x="10814896" y="4588973"/>
                <a:ext cx="256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/>
                  <a:t>1</a:t>
                </a:r>
                <a:endParaRPr lang="zh-TW" altLang="en-US" sz="1050" dirty="0"/>
              </a:p>
            </p:txBody>
          </p:sp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590BA3C-25E6-40FA-80C2-AB97FCC7370C}"/>
                  </a:ext>
                </a:extLst>
              </p:cNvPr>
              <p:cNvSpPr txBox="1"/>
              <p:nvPr/>
            </p:nvSpPr>
            <p:spPr>
              <a:xfrm>
                <a:off x="8876241" y="4574323"/>
                <a:ext cx="5605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1-p2</a:t>
                </a:r>
                <a:endParaRPr lang="zh-TW" altLang="en-US" sz="1050" dirty="0"/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CC99012A-C6FA-459B-B717-C4770D773357}"/>
                  </a:ext>
                </a:extLst>
              </p:cNvPr>
              <p:cNvSpPr txBox="1"/>
              <p:nvPr/>
            </p:nvSpPr>
            <p:spPr>
              <a:xfrm>
                <a:off x="7042307" y="4615182"/>
                <a:ext cx="6866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1-p1-p3</a:t>
                </a:r>
                <a:endParaRPr lang="zh-TW" altLang="en-US" sz="1050" dirty="0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4FFFE66D-4B15-4FD0-9220-FBC7FCC12E00}"/>
                  </a:ext>
                </a:extLst>
              </p:cNvPr>
              <p:cNvSpPr txBox="1"/>
              <p:nvPr/>
            </p:nvSpPr>
            <p:spPr>
              <a:xfrm>
                <a:off x="6190191" y="4937202"/>
                <a:ext cx="7033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Cycle 2</a:t>
                </a:r>
                <a:endParaRPr lang="zh-TW" altLang="en-US" sz="1400" b="1" dirty="0"/>
              </a:p>
            </p:txBody>
          </p: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08EDAD46-53F7-49A9-8D76-35424569FE65}"/>
                  </a:ext>
                </a:extLst>
              </p:cNvPr>
              <p:cNvSpPr/>
              <p:nvPr/>
            </p:nvSpPr>
            <p:spPr>
              <a:xfrm>
                <a:off x="6917854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dirty="0"/>
                  <a:t>N</a:t>
                </a:r>
                <a:r>
                  <a:rPr lang="en-US" altLang="zh-TW" sz="1050" baseline="-25000" dirty="0"/>
                  <a:t>PF1</a:t>
                </a:r>
                <a:r>
                  <a:rPr lang="en-US" altLang="zh-TW" sz="1050" dirty="0"/>
                  <a:t>*(1-P1-P3)</a:t>
                </a:r>
                <a:endParaRPr lang="zh-TW" altLang="en-US" sz="1050" dirty="0"/>
              </a:p>
            </p:txBody>
          </p:sp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7AF6877E-04B6-43A6-A9F7-20E059CDCE13}"/>
                  </a:ext>
                </a:extLst>
              </p:cNvPr>
              <p:cNvSpPr/>
              <p:nvPr/>
            </p:nvSpPr>
            <p:spPr>
              <a:xfrm>
                <a:off x="8540540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dirty="0"/>
                  <a:t>[N</a:t>
                </a:r>
                <a:r>
                  <a:rPr lang="en-US" altLang="zh-TW" sz="1050" baseline="-25000" dirty="0"/>
                  <a:t>PF1</a:t>
                </a:r>
                <a:r>
                  <a:rPr lang="en-US" altLang="zh-TW" sz="1050" dirty="0"/>
                  <a:t>*p1)]</a:t>
                </a:r>
              </a:p>
              <a:p>
                <a:pPr algn="ctr"/>
                <a:r>
                  <a:rPr lang="en-US" altLang="zh-TW" sz="1050" dirty="0"/>
                  <a:t>+[N</a:t>
                </a:r>
                <a:r>
                  <a:rPr lang="en-US" altLang="zh-TW" sz="1050" baseline="-25000" dirty="0"/>
                  <a:t>PD1</a:t>
                </a:r>
                <a:r>
                  <a:rPr lang="en-US" altLang="zh-TW" sz="1050" dirty="0"/>
                  <a:t>*(1-p2)]</a:t>
                </a:r>
                <a:endParaRPr lang="zh-TW" altLang="en-US" sz="1050" dirty="0"/>
              </a:p>
            </p:txBody>
          </p:sp>
          <p:sp>
            <p:nvSpPr>
              <p:cNvPr id="109" name="橢圓 108">
                <a:extLst>
                  <a:ext uri="{FF2B5EF4-FFF2-40B4-BE49-F238E27FC236}">
                    <a16:creationId xmlns:a16="http://schemas.microsoft.com/office/drawing/2014/main" id="{B67ED2B8-DDF4-4883-A661-167785A58BB6}"/>
                  </a:ext>
                </a:extLst>
              </p:cNvPr>
              <p:cNvSpPr/>
              <p:nvPr/>
            </p:nvSpPr>
            <p:spPr>
              <a:xfrm>
                <a:off x="10188692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dirty="0"/>
                  <a:t>N</a:t>
                </a:r>
                <a:r>
                  <a:rPr lang="en-US" altLang="zh-TW" sz="1050" baseline="-25000" dirty="0"/>
                  <a:t>D1</a:t>
                </a:r>
                <a:r>
                  <a:rPr lang="en-US" altLang="zh-TW" sz="1050" dirty="0"/>
                  <a:t>+(N</a:t>
                </a:r>
                <a:r>
                  <a:rPr lang="en-US" altLang="zh-TW" sz="1050" baseline="-25000" dirty="0"/>
                  <a:t>PF1</a:t>
                </a:r>
                <a:r>
                  <a:rPr lang="en-US" altLang="zh-TW" sz="1050" dirty="0"/>
                  <a:t>*p3)</a:t>
                </a:r>
              </a:p>
              <a:p>
                <a:pPr algn="ctr"/>
                <a:r>
                  <a:rPr lang="en-US" altLang="zh-TW" sz="1050" dirty="0"/>
                  <a:t>+(N</a:t>
                </a:r>
                <a:r>
                  <a:rPr lang="en-US" altLang="zh-TW" sz="1050" baseline="-25000" dirty="0"/>
                  <a:t>PD1</a:t>
                </a:r>
                <a:r>
                  <a:rPr lang="en-US" altLang="zh-TW" sz="1050" dirty="0"/>
                  <a:t>*p2)</a:t>
                </a:r>
                <a:endParaRPr lang="zh-TW" altLang="en-US" sz="1050" dirty="0"/>
              </a:p>
            </p:txBody>
          </p:sp>
          <p:cxnSp>
            <p:nvCxnSpPr>
              <p:cNvPr id="110" name="直線單箭頭接點 109">
                <a:extLst>
                  <a:ext uri="{FF2B5EF4-FFF2-40B4-BE49-F238E27FC236}">
                    <a16:creationId xmlns:a16="http://schemas.microsoft.com/office/drawing/2014/main" id="{0A953CF9-6B99-422B-8A1E-BA1F0167863C}"/>
                  </a:ext>
                </a:extLst>
              </p:cNvPr>
              <p:cNvCxnSpPr>
                <a:cxnSpLocks/>
                <a:stCxn id="97" idx="4"/>
                <a:endCxn id="107" idx="0"/>
              </p:cNvCxnSpPr>
              <p:nvPr/>
            </p:nvCxnSpPr>
            <p:spPr>
              <a:xfrm>
                <a:off x="7604239" y="4630994"/>
                <a:ext cx="1983" cy="235127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線單箭頭接點 111">
                <a:extLst>
                  <a:ext uri="{FF2B5EF4-FFF2-40B4-BE49-F238E27FC236}">
                    <a16:creationId xmlns:a16="http://schemas.microsoft.com/office/drawing/2014/main" id="{9931052C-BEA0-447C-81EA-8F64279D7EE9}"/>
                  </a:ext>
                </a:extLst>
              </p:cNvPr>
              <p:cNvCxnSpPr>
                <a:cxnSpLocks/>
                <a:stCxn id="97" idx="4"/>
                <a:endCxn id="108" idx="1"/>
              </p:cNvCxnSpPr>
              <p:nvPr/>
            </p:nvCxnSpPr>
            <p:spPr>
              <a:xfrm>
                <a:off x="7604239" y="4630994"/>
                <a:ext cx="1137919" cy="29934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112">
                <a:extLst>
                  <a:ext uri="{FF2B5EF4-FFF2-40B4-BE49-F238E27FC236}">
                    <a16:creationId xmlns:a16="http://schemas.microsoft.com/office/drawing/2014/main" id="{8038D808-7108-4FC6-8B4E-EB92FD1A418C}"/>
                  </a:ext>
                </a:extLst>
              </p:cNvPr>
              <p:cNvCxnSpPr>
                <a:cxnSpLocks/>
                <a:stCxn id="97" idx="4"/>
                <a:endCxn id="109" idx="1"/>
              </p:cNvCxnSpPr>
              <p:nvPr/>
            </p:nvCxnSpPr>
            <p:spPr>
              <a:xfrm>
                <a:off x="7604239" y="4630994"/>
                <a:ext cx="2786071" cy="29934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線單箭頭接點 113">
                <a:extLst>
                  <a:ext uri="{FF2B5EF4-FFF2-40B4-BE49-F238E27FC236}">
                    <a16:creationId xmlns:a16="http://schemas.microsoft.com/office/drawing/2014/main" id="{3DDF7BA5-D31C-47B2-B6B6-F0E07D04BC8E}"/>
                  </a:ext>
                </a:extLst>
              </p:cNvPr>
              <p:cNvCxnSpPr>
                <a:cxnSpLocks/>
                <a:stCxn id="98" idx="5"/>
              </p:cNvCxnSpPr>
              <p:nvPr/>
            </p:nvCxnSpPr>
            <p:spPr>
              <a:xfrm>
                <a:off x="9717921" y="4566774"/>
                <a:ext cx="916798" cy="29463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線單箭頭接點 114">
                <a:extLst>
                  <a:ext uri="{FF2B5EF4-FFF2-40B4-BE49-F238E27FC236}">
                    <a16:creationId xmlns:a16="http://schemas.microsoft.com/office/drawing/2014/main" id="{3B54DD1F-1FDC-4461-A635-4105F5592E7B}"/>
                  </a:ext>
                </a:extLst>
              </p:cNvPr>
              <p:cNvCxnSpPr>
                <a:cxnSpLocks/>
                <a:stCxn id="99" idx="4"/>
                <a:endCxn id="109" idx="0"/>
              </p:cNvCxnSpPr>
              <p:nvPr/>
            </p:nvCxnSpPr>
            <p:spPr>
              <a:xfrm>
                <a:off x="10874197" y="4622606"/>
                <a:ext cx="2863" cy="243515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8FE12E99-5229-4D4C-A932-BEA8AE18F265}"/>
                  </a:ext>
                </a:extLst>
              </p:cNvPr>
              <p:cNvSpPr txBox="1"/>
              <p:nvPr/>
            </p:nvSpPr>
            <p:spPr>
              <a:xfrm rot="1200000">
                <a:off x="9911124" y="4474301"/>
                <a:ext cx="3305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/>
                  <a:t>p2</a:t>
                </a:r>
                <a:endParaRPr lang="zh-TW" altLang="en-US" sz="1050" dirty="0"/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FAF047C2-3A60-44BA-AEE5-0DC0309CE17D}"/>
                  </a:ext>
                </a:extLst>
              </p:cNvPr>
              <p:cNvSpPr txBox="1"/>
              <p:nvPr/>
            </p:nvSpPr>
            <p:spPr>
              <a:xfrm rot="1020000">
                <a:off x="8344417" y="4675839"/>
                <a:ext cx="3305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/>
                  <a:t>p1</a:t>
                </a:r>
                <a:endParaRPr lang="zh-TW" altLang="en-US" sz="1050" dirty="0"/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8EB0D69C-8B11-4A0E-A471-009480DCFB12}"/>
                  </a:ext>
                </a:extLst>
              </p:cNvPr>
              <p:cNvSpPr txBox="1"/>
              <p:nvPr/>
            </p:nvSpPr>
            <p:spPr>
              <a:xfrm rot="420000">
                <a:off x="8227371" y="4496119"/>
                <a:ext cx="3305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/>
                  <a:t>p3</a:t>
                </a:r>
                <a:endParaRPr lang="zh-TW" altLang="en-US" sz="1050" dirty="0"/>
              </a:p>
            </p:txBody>
          </p:sp>
        </p:grpSp>
        <p:cxnSp>
          <p:nvCxnSpPr>
            <p:cNvPr id="111" name="直線單箭頭接點 110">
              <a:extLst>
                <a:ext uri="{FF2B5EF4-FFF2-40B4-BE49-F238E27FC236}">
                  <a16:creationId xmlns:a16="http://schemas.microsoft.com/office/drawing/2014/main" id="{DE1A06F3-BC9A-4028-B1B6-AE7F071E60F9}"/>
                </a:ext>
              </a:extLst>
            </p:cNvPr>
            <p:cNvCxnSpPr>
              <a:cxnSpLocks/>
              <a:stCxn id="98" idx="4"/>
              <a:endCxn id="108" idx="0"/>
            </p:cNvCxnSpPr>
            <p:nvPr/>
          </p:nvCxnSpPr>
          <p:spPr>
            <a:xfrm flipH="1">
              <a:off x="9228908" y="4630993"/>
              <a:ext cx="2263" cy="235128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25768BF-EEE9-46C2-A98B-DAF3762D3366}"/>
              </a:ext>
            </a:extLst>
          </p:cNvPr>
          <p:cNvGrpSpPr/>
          <p:nvPr/>
        </p:nvGrpSpPr>
        <p:grpSpPr>
          <a:xfrm>
            <a:off x="6394833" y="5383546"/>
            <a:ext cx="5172879" cy="1090893"/>
            <a:chOff x="6394833" y="5383546"/>
            <a:chExt cx="5172879" cy="1090893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8F5A47A7-E94F-400D-BDB2-B8F54F2FFD2F}"/>
                </a:ext>
              </a:extLst>
            </p:cNvPr>
            <p:cNvSpPr txBox="1"/>
            <p:nvPr/>
          </p:nvSpPr>
          <p:spPr>
            <a:xfrm>
              <a:off x="6394833" y="5383658"/>
              <a:ext cx="461665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86321CAD-546E-4F5C-8137-60B62E17BF51}"/>
                </a:ext>
              </a:extLst>
            </p:cNvPr>
            <p:cNvSpPr txBox="1"/>
            <p:nvPr/>
          </p:nvSpPr>
          <p:spPr>
            <a:xfrm>
              <a:off x="6444699" y="6113521"/>
              <a:ext cx="316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T</a:t>
              </a:r>
              <a:endParaRPr lang="zh-TW" altLang="en-US" sz="1400" b="1" dirty="0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826FF5DE-2255-4182-8904-B4B05FD17B84}"/>
                </a:ext>
              </a:extLst>
            </p:cNvPr>
            <p:cNvSpPr/>
            <p:nvPr/>
          </p:nvSpPr>
          <p:spPr>
            <a:xfrm>
              <a:off x="6912067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N</a:t>
              </a:r>
              <a:r>
                <a:rPr lang="en-US" altLang="zh-TW" sz="900" baseline="-25000" dirty="0"/>
                <a:t>PF</a:t>
              </a:r>
              <a:r>
                <a:rPr lang="en-US" altLang="zh-TW" sz="900" baseline="-40000" dirty="0"/>
                <a:t>(T-1)</a:t>
              </a:r>
              <a:r>
                <a:rPr lang="en-US" altLang="zh-TW" sz="900" dirty="0"/>
                <a:t>*(1-P1-P3)</a:t>
              </a:r>
              <a:endParaRPr lang="zh-TW" altLang="en-US" sz="900" dirty="0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DA58E624-AF5C-477F-8D02-FD4154BBDDA5}"/>
                </a:ext>
              </a:extLst>
            </p:cNvPr>
            <p:cNvSpPr/>
            <p:nvPr/>
          </p:nvSpPr>
          <p:spPr>
            <a:xfrm>
              <a:off x="8554398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[N</a:t>
              </a:r>
              <a:r>
                <a:rPr lang="en-US" altLang="zh-TW" sz="900" baseline="-25000" dirty="0"/>
                <a:t>PF</a:t>
              </a:r>
              <a:r>
                <a:rPr lang="en-US" altLang="zh-TW" sz="900" baseline="-40000" dirty="0"/>
                <a:t>(T-1)</a:t>
              </a:r>
              <a:r>
                <a:rPr lang="en-US" altLang="zh-TW" sz="900" dirty="0"/>
                <a:t>*p1)]</a:t>
              </a:r>
            </a:p>
            <a:p>
              <a:pPr algn="ctr"/>
              <a:r>
                <a:rPr lang="en-US" altLang="zh-TW" sz="900" dirty="0"/>
                <a:t>+[N</a:t>
              </a:r>
              <a:r>
                <a:rPr lang="en-US" altLang="zh-TW" sz="900" baseline="-25000" dirty="0"/>
                <a:t>PD</a:t>
              </a:r>
              <a:r>
                <a:rPr lang="en-US" altLang="zh-TW" sz="900" baseline="-40000" dirty="0"/>
                <a:t>(T-1)</a:t>
              </a:r>
              <a:r>
                <a:rPr lang="en-US" altLang="zh-TW" sz="900" dirty="0"/>
                <a:t>*(1-p2)]</a:t>
              </a:r>
              <a:endParaRPr lang="zh-TW" altLang="en-US" sz="900" dirty="0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CA80B568-75CC-4262-9F83-B6AC7933EC9D}"/>
                </a:ext>
              </a:extLst>
            </p:cNvPr>
            <p:cNvSpPr/>
            <p:nvPr/>
          </p:nvSpPr>
          <p:spPr>
            <a:xfrm>
              <a:off x="10190976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/>
                <a:t>N</a:t>
              </a:r>
              <a:r>
                <a:rPr lang="en-US" altLang="zh-TW" sz="800" baseline="-25000" dirty="0"/>
                <a:t>D</a:t>
              </a:r>
              <a:r>
                <a:rPr lang="en-US" altLang="zh-TW" sz="800" baseline="-40000" dirty="0"/>
                <a:t>(T-1)</a:t>
              </a:r>
              <a:r>
                <a:rPr lang="en-US" altLang="zh-TW" sz="800" dirty="0"/>
                <a:t>+(N</a:t>
              </a:r>
              <a:r>
                <a:rPr lang="en-US" altLang="zh-TW" sz="800" baseline="-25000" dirty="0"/>
                <a:t>PF</a:t>
              </a:r>
              <a:r>
                <a:rPr lang="en-US" altLang="zh-TW" sz="800" baseline="-40000" dirty="0"/>
                <a:t>(T-1)</a:t>
              </a:r>
              <a:r>
                <a:rPr lang="en-US" altLang="zh-TW" sz="800" dirty="0"/>
                <a:t>*p3)</a:t>
              </a:r>
            </a:p>
            <a:p>
              <a:pPr algn="ctr"/>
              <a:r>
                <a:rPr lang="en-US" altLang="zh-TW" sz="800" dirty="0"/>
                <a:t>+(N</a:t>
              </a:r>
              <a:r>
                <a:rPr lang="en-US" altLang="zh-TW" sz="800" baseline="-25000" dirty="0"/>
                <a:t>PD</a:t>
              </a:r>
              <a:r>
                <a:rPr lang="en-US" altLang="zh-TW" sz="800" baseline="-40000" dirty="0"/>
                <a:t>(T-1)</a:t>
              </a:r>
              <a:r>
                <a:rPr lang="en-US" altLang="zh-TW" sz="800" dirty="0"/>
                <a:t>*p2)</a:t>
              </a:r>
              <a:endParaRPr lang="zh-TW" altLang="en-US" sz="800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E480F87D-168F-4827-97B0-5203D3DA4080}"/>
                </a:ext>
              </a:extLst>
            </p:cNvPr>
            <p:cNvSpPr txBox="1"/>
            <p:nvPr/>
          </p:nvSpPr>
          <p:spPr>
            <a:xfrm>
              <a:off x="7433112" y="5383546"/>
              <a:ext cx="461665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22DD0A4A-EB59-4D5C-B11C-632B79F587FE}"/>
                </a:ext>
              </a:extLst>
            </p:cNvPr>
            <p:cNvSpPr txBox="1"/>
            <p:nvPr/>
          </p:nvSpPr>
          <p:spPr>
            <a:xfrm>
              <a:off x="9085436" y="5396424"/>
              <a:ext cx="461665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2FB1FCAB-7959-424F-A1A4-D48D0D72A7AB}"/>
                </a:ext>
              </a:extLst>
            </p:cNvPr>
            <p:cNvSpPr txBox="1"/>
            <p:nvPr/>
          </p:nvSpPr>
          <p:spPr>
            <a:xfrm>
              <a:off x="10715434" y="5390768"/>
              <a:ext cx="461665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8DB5AD02-B561-48D7-9F60-76D29746C72F}"/>
              </a:ext>
            </a:extLst>
          </p:cNvPr>
          <p:cNvGrpSpPr/>
          <p:nvPr/>
        </p:nvGrpSpPr>
        <p:grpSpPr>
          <a:xfrm>
            <a:off x="6168927" y="2815865"/>
            <a:ext cx="5403884" cy="1142595"/>
            <a:chOff x="6168927" y="2815865"/>
            <a:chExt cx="5403884" cy="1142595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3F0A153-34F2-4DA4-986A-4603B1D76C20}"/>
                </a:ext>
              </a:extLst>
            </p:cNvPr>
            <p:cNvGrpSpPr/>
            <p:nvPr/>
          </p:nvGrpSpPr>
          <p:grpSpPr>
            <a:xfrm>
              <a:off x="6168927" y="2815865"/>
              <a:ext cx="5403884" cy="1142595"/>
              <a:chOff x="6168927" y="2815865"/>
              <a:chExt cx="5403884" cy="1142595"/>
            </a:xfrm>
          </p:grpSpPr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82514C9-B2B9-4265-BEFC-3BAC0139CCA3}"/>
                  </a:ext>
                </a:extLst>
              </p:cNvPr>
              <p:cNvSpPr txBox="1"/>
              <p:nvPr/>
            </p:nvSpPr>
            <p:spPr>
              <a:xfrm>
                <a:off x="6790908" y="3121561"/>
                <a:ext cx="16789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(1) Progression-free </a:t>
                </a:r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8D190334-5FA2-4DA2-9D1C-4155452C7402}"/>
                  </a:ext>
                </a:extLst>
              </p:cNvPr>
              <p:cNvSpPr txBox="1"/>
              <p:nvPr/>
            </p:nvSpPr>
            <p:spPr>
              <a:xfrm>
                <a:off x="8328643" y="3123434"/>
                <a:ext cx="1882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(2) Progressed disease </a:t>
                </a: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2024FD9-5D46-4917-BFFF-0FF2E352681E}"/>
                  </a:ext>
                </a:extLst>
              </p:cNvPr>
              <p:cNvSpPr txBox="1"/>
              <p:nvPr/>
            </p:nvSpPr>
            <p:spPr>
              <a:xfrm>
                <a:off x="10432723" y="3121560"/>
                <a:ext cx="8771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(3) Death</a:t>
                </a:r>
                <a:endParaRPr lang="zh-TW" altLang="en-US" sz="1400" b="1" dirty="0"/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43F7353-86E6-410C-B01A-C0C2D75C10A5}"/>
                  </a:ext>
                </a:extLst>
              </p:cNvPr>
              <p:cNvSpPr txBox="1"/>
              <p:nvPr/>
            </p:nvSpPr>
            <p:spPr>
              <a:xfrm>
                <a:off x="6168927" y="3614234"/>
                <a:ext cx="7033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Cycle 0</a:t>
                </a:r>
                <a:endParaRPr lang="zh-TW" altLang="en-US" sz="1400" b="1" dirty="0"/>
              </a:p>
            </p:txBody>
          </p:sp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881550B8-4AD4-4AE9-AF4F-2F2EA1C2E0B1}"/>
                  </a:ext>
                </a:extLst>
              </p:cNvPr>
              <p:cNvSpPr/>
              <p:nvPr/>
            </p:nvSpPr>
            <p:spPr>
              <a:xfrm>
                <a:off x="6915871" y="3519944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b="1" dirty="0"/>
                  <a:t>1000</a:t>
                </a:r>
                <a:endParaRPr lang="zh-TW" altLang="en-US" sz="1400" b="1" dirty="0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3D26AB79-CD38-4602-920F-2C8FDEA859AE}"/>
                  </a:ext>
                </a:extLst>
              </p:cNvPr>
              <p:cNvSpPr/>
              <p:nvPr/>
            </p:nvSpPr>
            <p:spPr>
              <a:xfrm>
                <a:off x="8555973" y="3519944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b="1" dirty="0"/>
                  <a:t>0</a:t>
                </a:r>
                <a:endParaRPr lang="zh-TW" altLang="en-US" sz="1400" b="1" dirty="0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60C39876-18EE-4BC7-B430-AE900DF1920B}"/>
                  </a:ext>
                </a:extLst>
              </p:cNvPr>
              <p:cNvSpPr/>
              <p:nvPr/>
            </p:nvSpPr>
            <p:spPr>
              <a:xfrm>
                <a:off x="10196075" y="3519944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b="1" dirty="0"/>
                  <a:t>0</a:t>
                </a:r>
                <a:endParaRPr lang="zh-TW" altLang="en-US" sz="1400" b="1" dirty="0"/>
              </a:p>
            </p:txBody>
          </p:sp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5BF754CD-82C7-4F94-A0F4-D838D2514728}"/>
                  </a:ext>
                </a:extLst>
              </p:cNvPr>
              <p:cNvSpPr txBox="1"/>
              <p:nvPr/>
            </p:nvSpPr>
            <p:spPr>
              <a:xfrm>
                <a:off x="8509687" y="2815865"/>
                <a:ext cx="1426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u="sng" dirty="0"/>
                  <a:t>3 health states</a:t>
                </a:r>
                <a:endParaRPr lang="zh-TW" altLang="en-US" sz="1600" b="1" u="sng" dirty="0"/>
              </a:p>
            </p:txBody>
          </p:sp>
        </p:grpSp>
        <p:pic>
          <p:nvPicPr>
            <p:cNvPr id="123" name="圖形 122" descr="一群女人 以實心填滿">
              <a:extLst>
                <a:ext uri="{FF2B5EF4-FFF2-40B4-BE49-F238E27FC236}">
                  <a16:creationId xmlns:a16="http://schemas.microsoft.com/office/drawing/2014/main" id="{49DAB51A-FA81-4F12-9CAC-B49E97E86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677" y="3498881"/>
              <a:ext cx="448360" cy="448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7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4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62" grpId="0"/>
      <p:bldP spid="163" grpId="0"/>
      <p:bldP spid="164" grpId="0"/>
      <p:bldP spid="166" grpId="0"/>
      <p:bldP spid="2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287989-5B11-4F82-95F4-2E1F3245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pPr rtl="0"/>
              <a:t>12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982205-AAC7-433F-831D-1BA0F2ABED36}"/>
              </a:ext>
            </a:extLst>
          </p:cNvPr>
          <p:cNvSpPr txBox="1"/>
          <p:nvPr/>
        </p:nvSpPr>
        <p:spPr>
          <a:xfrm>
            <a:off x="622168" y="744479"/>
            <a:ext cx="8072178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400" b="1" dirty="0">
                <a:solidFill>
                  <a:srgbClr val="4F81BD">
                    <a:lumMod val="50000"/>
                  </a:srgbClr>
                </a:solidFill>
                <a:latin typeface="+mj-lt"/>
                <a:ea typeface="+mj-ea"/>
                <a:cs typeface="+mj-cs"/>
              </a:rPr>
              <a:t>2. Analytical Model building</a:t>
            </a:r>
          </a:p>
          <a:p>
            <a:pPr marL="540000" lvl="1" indent="-288000"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+mj-lt"/>
                <a:ea typeface="+mj-ea"/>
              </a:rPr>
              <a:t>Decision analytical model: Cohort-based Markov model</a:t>
            </a:r>
          </a:p>
        </p:txBody>
      </p:sp>
      <p:graphicFrame>
        <p:nvGraphicFramePr>
          <p:cNvPr id="99" name="表格 3">
            <a:extLst>
              <a:ext uri="{FF2B5EF4-FFF2-40B4-BE49-F238E27FC236}">
                <a16:creationId xmlns:a16="http://schemas.microsoft.com/office/drawing/2014/main" id="{306916BF-3D71-4535-BA6D-5EA6D40D97D6}"/>
              </a:ext>
            </a:extLst>
          </p:cNvPr>
          <p:cNvGraphicFramePr>
            <a:graphicFrameLocks noGrp="1"/>
          </p:cNvGraphicFramePr>
          <p:nvPr/>
        </p:nvGraphicFramePr>
        <p:xfrm>
          <a:off x="880939" y="2810298"/>
          <a:ext cx="5232928" cy="374400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29030">
                  <a:extLst>
                    <a:ext uri="{9D8B030D-6E8A-4147-A177-3AD203B41FA5}">
                      <a16:colId xmlns:a16="http://schemas.microsoft.com/office/drawing/2014/main" val="1083236459"/>
                    </a:ext>
                  </a:extLst>
                </a:gridCol>
                <a:gridCol w="2392326">
                  <a:extLst>
                    <a:ext uri="{9D8B030D-6E8A-4147-A177-3AD203B41FA5}">
                      <a16:colId xmlns:a16="http://schemas.microsoft.com/office/drawing/2014/main" val="4115134222"/>
                    </a:ext>
                  </a:extLst>
                </a:gridCol>
                <a:gridCol w="2211572">
                  <a:extLst>
                    <a:ext uri="{9D8B030D-6E8A-4147-A177-3AD203B41FA5}">
                      <a16:colId xmlns:a16="http://schemas.microsoft.com/office/drawing/2014/main" val="2276977529"/>
                    </a:ext>
                  </a:extLst>
                </a:gridCol>
              </a:tblGrid>
              <a:tr h="6754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j-lt"/>
                        </a:rPr>
                        <a:t>Cycle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+mj-lt"/>
                        </a:rPr>
                        <a:t>Effectiveness (E)</a:t>
                      </a:r>
                      <a:r>
                        <a:rPr lang="zh-TW" altLang="en-US" sz="1800" dirty="0">
                          <a:latin typeface="+mj-lt"/>
                        </a:rPr>
                        <a:t> </a:t>
                      </a:r>
                      <a:endParaRPr lang="en-US" altLang="zh-TW" sz="1800" dirty="0">
                        <a:latin typeface="+mj-lt"/>
                      </a:endParaRPr>
                    </a:p>
                    <a:p>
                      <a:r>
                        <a:rPr lang="en-US" altLang="zh-TW" sz="1600" b="0" dirty="0">
                          <a:latin typeface="+mj-lt"/>
                        </a:rPr>
                        <a:t>(Unit: LYs, QALYs</a:t>
                      </a:r>
                      <a:r>
                        <a:rPr lang="en-US" altLang="zh-TW" sz="1600" b="0" baseline="30000" dirty="0">
                          <a:latin typeface="+mj-lt"/>
                        </a:rPr>
                        <a:t>*</a:t>
                      </a:r>
                      <a:r>
                        <a:rPr lang="en-US" altLang="zh-TW" sz="1600" b="0" dirty="0">
                          <a:latin typeface="+mj-lt"/>
                        </a:rPr>
                        <a:t>)</a:t>
                      </a:r>
                      <a:endParaRPr lang="zh-TW" altLang="en-US" sz="16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+mj-lt"/>
                        </a:rPr>
                        <a:t>Cost (C)</a:t>
                      </a:r>
                    </a:p>
                    <a:p>
                      <a:r>
                        <a:rPr lang="en-US" altLang="zh-TW" sz="1600" b="0" dirty="0">
                          <a:latin typeface="+mj-lt"/>
                        </a:rPr>
                        <a:t>(Unit: NTD)</a:t>
                      </a:r>
                      <a:endParaRPr lang="zh-TW" altLang="en-US" sz="16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3844077"/>
                  </a:ext>
                </a:extLst>
              </a:tr>
              <a:tr h="615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j-lt"/>
                        </a:rPr>
                        <a:t>0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0 = </a:t>
                      </a:r>
                      <a:r>
                        <a:rPr lang="en-US" altLang="zh-TW" sz="2000" baseline="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0 </a:t>
                      </a:r>
                      <a:r>
                        <a:rPr lang="en-US" altLang="zh-TW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 </a:t>
                      </a:r>
                      <a:r>
                        <a:rPr lang="en-US" altLang="zh-TW" sz="200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4749555"/>
                  </a:ext>
                </a:extLst>
              </a:tr>
              <a:tr h="61317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j-lt"/>
                        </a:rPr>
                        <a:t>1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1 </a:t>
                      </a:r>
                      <a:r>
                        <a:rPr lang="en-US" altLang="zh-TW" sz="2000" baseline="0" dirty="0">
                          <a:latin typeface="+mj-lt"/>
                        </a:rPr>
                        <a:t>= </a:t>
                      </a:r>
                      <a:r>
                        <a:rPr lang="en-US" altLang="zh-TW" sz="200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 </a:t>
                      </a:r>
                      <a:r>
                        <a:rPr lang="en-US" altLang="zh-TW" sz="2000" dirty="0">
                          <a:latin typeface="+mj-lt"/>
                        </a:rPr>
                        <a:t>+E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1 </a:t>
                      </a:r>
                      <a:r>
                        <a:rPr lang="en-US" altLang="zh-TW" sz="2000" baseline="0" dirty="0">
                          <a:latin typeface="+mj-lt"/>
                        </a:rPr>
                        <a:t>=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  </a:t>
                      </a:r>
                      <a:r>
                        <a:rPr lang="en-US" altLang="zh-TW" sz="2000" baseline="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TW" sz="2000" dirty="0">
                          <a:latin typeface="+mj-lt"/>
                        </a:rPr>
                        <a:t>+ 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TW" sz="2000" dirty="0">
                          <a:latin typeface="+mj-lt"/>
                        </a:rPr>
                        <a:t>+C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587063"/>
                  </a:ext>
                </a:extLst>
              </a:tr>
              <a:tr h="61317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j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2 </a:t>
                      </a:r>
                      <a:r>
                        <a:rPr lang="en-US" altLang="zh-TW" sz="2000" baseline="0" dirty="0">
                          <a:latin typeface="+mj-lt"/>
                        </a:rPr>
                        <a:t>= </a:t>
                      </a:r>
                      <a:r>
                        <a:rPr lang="en-US" altLang="zh-TW" sz="200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 </a:t>
                      </a:r>
                      <a:r>
                        <a:rPr lang="en-US" altLang="zh-TW" sz="2000" dirty="0">
                          <a:latin typeface="+mj-lt"/>
                        </a:rPr>
                        <a:t>+E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2 </a:t>
                      </a:r>
                      <a:r>
                        <a:rPr lang="en-US" altLang="zh-TW" sz="2000" baseline="0" dirty="0">
                          <a:latin typeface="+mj-lt"/>
                        </a:rPr>
                        <a:t>= 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 </a:t>
                      </a:r>
                      <a:r>
                        <a:rPr lang="en-US" altLang="zh-TW" sz="2000" baseline="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TW" sz="2000" dirty="0">
                          <a:latin typeface="+mj-lt"/>
                        </a:rPr>
                        <a:t>+ 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TW" sz="2000" dirty="0">
                          <a:latin typeface="+mj-lt"/>
                        </a:rPr>
                        <a:t>+C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045635"/>
                  </a:ext>
                </a:extLst>
              </a:tr>
              <a:tr h="6131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…….</a:t>
                      </a:r>
                      <a:endParaRPr lang="zh-TW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…….</a:t>
                      </a:r>
                      <a:endParaRPr lang="zh-TW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…….</a:t>
                      </a:r>
                      <a:endParaRPr lang="zh-TW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640134957"/>
                  </a:ext>
                </a:extLst>
              </a:tr>
              <a:tr h="61317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j-lt"/>
                        </a:rPr>
                        <a:t>T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+mj-lt"/>
                        </a:rPr>
                        <a:t>E</a:t>
                      </a:r>
                      <a:r>
                        <a:rPr lang="en-US" altLang="zh-TW" sz="20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 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E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PF</a:t>
                      </a:r>
                      <a:r>
                        <a:rPr kumimoji="0" lang="en-US" altLang="zh-TW" sz="1200" b="0" i="0" u="none" strike="noStrike" kern="1200" cap="none" spc="0" normalizeH="0" baseline="-4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+E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PD</a:t>
                      </a:r>
                      <a:r>
                        <a:rPr kumimoji="0" lang="en-US" altLang="zh-TW" sz="1200" b="0" i="0" u="none" strike="noStrike" kern="1200" cap="none" spc="0" normalizeH="0" baseline="-4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j-lt"/>
                        </a:rPr>
                        <a:t>C</a:t>
                      </a:r>
                      <a:r>
                        <a:rPr lang="en-US" altLang="zh-TW" sz="20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 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PF</a:t>
                      </a:r>
                      <a:r>
                        <a:rPr kumimoji="0" lang="en-US" altLang="zh-TW" sz="1200" b="0" i="0" u="none" strike="noStrike" kern="1200" cap="none" spc="0" normalizeH="0" baseline="-4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 C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PD</a:t>
                      </a:r>
                      <a:r>
                        <a:rPr kumimoji="0" lang="en-US" altLang="zh-TW" sz="1200" b="0" i="0" u="none" strike="noStrike" kern="1200" cap="none" spc="0" normalizeH="0" baseline="-4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+C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altLang="zh-TW" sz="1200" b="0" i="0" u="none" strike="noStrike" kern="1200" cap="none" spc="0" normalizeH="0" baseline="-4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61880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71E6D5-9914-46B6-89F2-FA1168A4BBFA}"/>
              </a:ext>
            </a:extLst>
          </p:cNvPr>
          <p:cNvSpPr txBox="1"/>
          <p:nvPr/>
        </p:nvSpPr>
        <p:spPr>
          <a:xfrm>
            <a:off x="854682" y="6572233"/>
            <a:ext cx="30267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latin typeface="Calibri"/>
                <a:ea typeface="標楷體"/>
              </a:rPr>
              <a:t>*LYs = life years, QALYs = </a:t>
            </a:r>
            <a:r>
              <a:rPr lang="en-US" altLang="zh-TW" sz="1050" dirty="0"/>
              <a:t>quality-adjusted life years.</a:t>
            </a:r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01FF6ADE-1757-4743-B778-7E9029EC5DD2}"/>
                  </a:ext>
                </a:extLst>
              </p:cNvPr>
              <p:cNvSpPr txBox="1"/>
              <p:nvPr/>
            </p:nvSpPr>
            <p:spPr>
              <a:xfrm>
                <a:off x="1273086" y="1905347"/>
                <a:ext cx="2073773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/>
                        <m:sup/>
                      </m:sSubSup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01FF6ADE-1757-4743-B778-7E9029EC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86" y="1905347"/>
                <a:ext cx="2073773" cy="77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>
            <a:extLst>
              <a:ext uri="{FF2B5EF4-FFF2-40B4-BE49-F238E27FC236}">
                <a16:creationId xmlns:a16="http://schemas.microsoft.com/office/drawing/2014/main" id="{4131E50D-46B0-4A71-B475-96791ECC4948}"/>
              </a:ext>
            </a:extLst>
          </p:cNvPr>
          <p:cNvSpPr txBox="1"/>
          <p:nvPr/>
        </p:nvSpPr>
        <p:spPr>
          <a:xfrm>
            <a:off x="622168" y="1461101"/>
            <a:ext cx="49255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0000" marR="0" lvl="1" indent="-288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200" b="1" dirty="0">
                <a:solidFill>
                  <a:prstClr val="black"/>
                </a:solidFill>
                <a:latin typeface="Calibri"/>
                <a:ea typeface="標楷體"/>
              </a:rPr>
              <a:t>Cumulated outputs</a:t>
            </a:r>
            <a:r>
              <a:rPr lang="en-US" altLang="zh-TW" sz="2200" dirty="0">
                <a:solidFill>
                  <a:prstClr val="black"/>
                </a:solidFill>
                <a:latin typeface="Calibri"/>
                <a:ea typeface="標楷體"/>
              </a:rPr>
              <a:t>: </a:t>
            </a:r>
            <a:r>
              <a:rPr lang="en-US" altLang="zh-TW" sz="2200" b="1" dirty="0">
                <a:solidFill>
                  <a:schemeClr val="tx2"/>
                </a:solidFill>
                <a:latin typeface="Calibri"/>
                <a:ea typeface="標楷體"/>
              </a:rPr>
              <a:t>E</a:t>
            </a:r>
            <a:r>
              <a:rPr lang="en-US" altLang="zh-TW" sz="2200" b="1" baseline="-25000" dirty="0">
                <a:solidFill>
                  <a:schemeClr val="tx2"/>
                </a:solidFill>
                <a:latin typeface="Calibri"/>
                <a:ea typeface="標楷體"/>
              </a:rPr>
              <a:t>I</a:t>
            </a:r>
            <a:r>
              <a:rPr lang="en-US" altLang="zh-TW" sz="2200" b="1" baseline="-25000" dirty="0">
                <a:solidFill>
                  <a:prstClr val="black"/>
                </a:solidFill>
                <a:latin typeface="Calibri"/>
                <a:ea typeface="標楷體"/>
              </a:rPr>
              <a:t>,</a:t>
            </a:r>
            <a:r>
              <a:rPr lang="en-US" altLang="zh-TW" sz="2200" b="1" dirty="0">
                <a:solidFill>
                  <a:prstClr val="black"/>
                </a:solidFill>
                <a:latin typeface="Calibri"/>
                <a:ea typeface="標楷體"/>
              </a:rPr>
              <a:t> </a:t>
            </a:r>
            <a:r>
              <a:rPr lang="en-US" altLang="zh-TW" sz="2200" b="1" dirty="0">
                <a:solidFill>
                  <a:schemeClr val="accent2"/>
                </a:solidFill>
                <a:latin typeface="Calibri"/>
                <a:ea typeface="標楷體"/>
              </a:rPr>
              <a:t>E</a:t>
            </a:r>
            <a:r>
              <a:rPr lang="en-US" altLang="zh-TW" sz="2200" b="1" baseline="-25000" dirty="0">
                <a:solidFill>
                  <a:schemeClr val="accent2"/>
                </a:solidFill>
                <a:latin typeface="Calibri"/>
                <a:ea typeface="標楷體"/>
              </a:rPr>
              <a:t>C</a:t>
            </a:r>
            <a:r>
              <a:rPr lang="en-US" altLang="zh-TW" sz="2200" b="1" baseline="-25000" dirty="0">
                <a:solidFill>
                  <a:prstClr val="black"/>
                </a:solidFill>
                <a:latin typeface="Calibri"/>
                <a:ea typeface="標楷體"/>
              </a:rPr>
              <a:t>,</a:t>
            </a:r>
            <a:r>
              <a:rPr lang="en-US" altLang="zh-TW" sz="2200" b="1" dirty="0">
                <a:solidFill>
                  <a:prstClr val="black"/>
                </a:solidFill>
                <a:latin typeface="Calibri"/>
                <a:ea typeface="標楷體"/>
              </a:rPr>
              <a:t> </a:t>
            </a:r>
            <a:r>
              <a:rPr lang="en-US" altLang="zh-TW" sz="2200" b="1" dirty="0">
                <a:solidFill>
                  <a:schemeClr val="tx2"/>
                </a:solidFill>
                <a:latin typeface="Calibri"/>
                <a:ea typeface="標楷體"/>
              </a:rPr>
              <a:t>C</a:t>
            </a:r>
            <a:r>
              <a:rPr lang="en-US" altLang="zh-TW" sz="2200" b="1" baseline="-25000" dirty="0">
                <a:solidFill>
                  <a:schemeClr val="tx2"/>
                </a:solidFill>
                <a:latin typeface="Calibri"/>
                <a:ea typeface="標楷體"/>
              </a:rPr>
              <a:t>I</a:t>
            </a:r>
            <a:r>
              <a:rPr lang="en-US" altLang="zh-TW" sz="2200" b="1" baseline="-25000" dirty="0">
                <a:solidFill>
                  <a:prstClr val="black"/>
                </a:solidFill>
                <a:latin typeface="Calibri"/>
                <a:ea typeface="標楷體"/>
              </a:rPr>
              <a:t>,</a:t>
            </a:r>
            <a:r>
              <a:rPr lang="en-US" altLang="zh-TW" sz="2200" dirty="0">
                <a:solidFill>
                  <a:prstClr val="black"/>
                </a:solidFill>
                <a:latin typeface="Calibri"/>
                <a:ea typeface="標楷體"/>
              </a:rPr>
              <a:t> and </a:t>
            </a:r>
            <a:r>
              <a:rPr lang="en-US" altLang="zh-TW" sz="2200" b="1" dirty="0">
                <a:solidFill>
                  <a:schemeClr val="accent2"/>
                </a:solidFill>
                <a:latin typeface="Calibri"/>
                <a:ea typeface="標楷體"/>
              </a:rPr>
              <a:t>C</a:t>
            </a:r>
            <a:r>
              <a:rPr lang="en-US" altLang="zh-TW" sz="2200" b="1" baseline="-25000" dirty="0">
                <a:solidFill>
                  <a:schemeClr val="accent2"/>
                </a:solidFill>
                <a:latin typeface="Calibri"/>
                <a:ea typeface="標楷體"/>
              </a:rPr>
              <a:t>C</a:t>
            </a:r>
            <a:r>
              <a:rPr kumimoji="0" lang="en-US" altLang="zh-TW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標楷體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BC55426D-8725-4F1D-A1B1-51C29C519585}"/>
                  </a:ext>
                </a:extLst>
              </p:cNvPr>
              <p:cNvSpPr txBox="1"/>
              <p:nvPr/>
            </p:nvSpPr>
            <p:spPr>
              <a:xfrm>
                <a:off x="3881473" y="1905347"/>
                <a:ext cx="2073773" cy="779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/>
                        <m:sup/>
                      </m:sSubSup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BC55426D-8725-4F1D-A1B1-51C29C51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473" y="1905347"/>
                <a:ext cx="2073773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>
            <a:extLst>
              <a:ext uri="{FF2B5EF4-FFF2-40B4-BE49-F238E27FC236}">
                <a16:creationId xmlns:a16="http://schemas.microsoft.com/office/drawing/2014/main" id="{83E0FC34-5028-49D7-B779-A66A429D3174}"/>
              </a:ext>
            </a:extLst>
          </p:cNvPr>
          <p:cNvGrpSpPr/>
          <p:nvPr/>
        </p:nvGrpSpPr>
        <p:grpSpPr>
          <a:xfrm>
            <a:off x="6168927" y="3958460"/>
            <a:ext cx="5393638" cy="672534"/>
            <a:chOff x="6168927" y="3958460"/>
            <a:chExt cx="5393638" cy="672534"/>
          </a:xfrm>
        </p:grpSpPr>
        <p:cxnSp>
          <p:nvCxnSpPr>
            <p:cNvPr id="110" name="直線單箭頭接點 109">
              <a:extLst>
                <a:ext uri="{FF2B5EF4-FFF2-40B4-BE49-F238E27FC236}">
                  <a16:creationId xmlns:a16="http://schemas.microsoft.com/office/drawing/2014/main" id="{2657E622-051C-4ADC-9C76-FE43F5FBE5CD}"/>
                </a:ext>
              </a:extLst>
            </p:cNvPr>
            <p:cNvCxnSpPr>
              <a:cxnSpLocks/>
              <a:stCxn id="146" idx="4"/>
              <a:endCxn id="108" idx="1"/>
            </p:cNvCxnSpPr>
            <p:nvPr/>
          </p:nvCxnSpPr>
          <p:spPr>
            <a:xfrm>
              <a:off x="7604239" y="3958460"/>
              <a:ext cx="2783208" cy="289849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線單箭頭接點 108">
              <a:extLst>
                <a:ext uri="{FF2B5EF4-FFF2-40B4-BE49-F238E27FC236}">
                  <a16:creationId xmlns:a16="http://schemas.microsoft.com/office/drawing/2014/main" id="{0D387A1A-C31E-40EE-B1C8-AACB098EBE66}"/>
                </a:ext>
              </a:extLst>
            </p:cNvPr>
            <p:cNvCxnSpPr>
              <a:cxnSpLocks/>
              <a:stCxn id="146" idx="4"/>
              <a:endCxn id="107" idx="1"/>
            </p:cNvCxnSpPr>
            <p:nvPr/>
          </p:nvCxnSpPr>
          <p:spPr>
            <a:xfrm>
              <a:off x="7604239" y="3958460"/>
              <a:ext cx="1140182" cy="298236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F671A61B-8602-48CA-B6E5-E76B14429715}"/>
                </a:ext>
              </a:extLst>
            </p:cNvPr>
            <p:cNvCxnSpPr>
              <a:cxnSpLocks/>
              <a:stCxn id="146" idx="4"/>
              <a:endCxn id="106" idx="0"/>
            </p:cNvCxnSpPr>
            <p:nvPr/>
          </p:nvCxnSpPr>
          <p:spPr>
            <a:xfrm>
              <a:off x="7604239" y="3958460"/>
              <a:ext cx="0" cy="234018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6C7DF8A-E58F-40C7-9EA7-E087D17B2BFC}"/>
                </a:ext>
              </a:extLst>
            </p:cNvPr>
            <p:cNvSpPr txBox="1"/>
            <p:nvPr/>
          </p:nvSpPr>
          <p:spPr>
            <a:xfrm>
              <a:off x="6168927" y="4251750"/>
              <a:ext cx="703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Cycle 1</a:t>
              </a:r>
              <a:endParaRPr lang="zh-TW" altLang="en-US" sz="1400" b="1" dirty="0"/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6293640A-293A-4ED9-BFAC-398F9B88BA3B}"/>
                </a:ext>
              </a:extLst>
            </p:cNvPr>
            <p:cNvSpPr/>
            <p:nvPr/>
          </p:nvSpPr>
          <p:spPr>
            <a:xfrm>
              <a:off x="6915871" y="4192478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PF1</a:t>
              </a:r>
              <a:endParaRPr lang="zh-TW" altLang="en-US" sz="1200" dirty="0"/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792B5253-0B54-4A71-B6D8-9168EE8B5DE1}"/>
                </a:ext>
              </a:extLst>
            </p:cNvPr>
            <p:cNvSpPr/>
            <p:nvPr/>
          </p:nvSpPr>
          <p:spPr>
            <a:xfrm>
              <a:off x="8542803" y="4192477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PD1</a:t>
              </a:r>
              <a:endParaRPr lang="zh-TW" altLang="en-US" sz="1200" dirty="0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9ECDB89A-96B1-4967-875A-9829E71F4A5F}"/>
                </a:ext>
              </a:extLst>
            </p:cNvPr>
            <p:cNvSpPr/>
            <p:nvPr/>
          </p:nvSpPr>
          <p:spPr>
            <a:xfrm>
              <a:off x="10185829" y="4184090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D1</a:t>
              </a:r>
              <a:endParaRPr lang="zh-TW" altLang="en-US" sz="1200" dirty="0"/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0A4A3D28-4BD2-41D5-9E9C-40C59BB5EF00}"/>
              </a:ext>
            </a:extLst>
          </p:cNvPr>
          <p:cNvGrpSpPr/>
          <p:nvPr/>
        </p:nvGrpSpPr>
        <p:grpSpPr>
          <a:xfrm>
            <a:off x="6190191" y="4566774"/>
            <a:ext cx="5375237" cy="737863"/>
            <a:chOff x="6190191" y="4566774"/>
            <a:chExt cx="5375237" cy="737863"/>
          </a:xfrm>
        </p:grpSpPr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86F84157-C36A-4843-BFD1-B0147A3BCCA9}"/>
                </a:ext>
              </a:extLst>
            </p:cNvPr>
            <p:cNvGrpSpPr/>
            <p:nvPr/>
          </p:nvGrpSpPr>
          <p:grpSpPr>
            <a:xfrm>
              <a:off x="6190191" y="4566774"/>
              <a:ext cx="5375237" cy="737863"/>
              <a:chOff x="6190191" y="4566774"/>
              <a:chExt cx="5375237" cy="737863"/>
            </a:xfrm>
          </p:grpSpPr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207351FF-DBA2-4BFA-9B7E-36E3D1C2C55D}"/>
                  </a:ext>
                </a:extLst>
              </p:cNvPr>
              <p:cNvSpPr txBox="1"/>
              <p:nvPr/>
            </p:nvSpPr>
            <p:spPr>
              <a:xfrm>
                <a:off x="6190191" y="4937202"/>
                <a:ext cx="7033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Cycle 2</a:t>
                </a:r>
                <a:endParaRPr lang="zh-TW" altLang="en-US" sz="1400" b="1" dirty="0"/>
              </a:p>
            </p:txBody>
          </p:sp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80932DEC-5C6C-49E1-A5BB-0D0E9558220D}"/>
                  </a:ext>
                </a:extLst>
              </p:cNvPr>
              <p:cNvSpPr/>
              <p:nvPr/>
            </p:nvSpPr>
            <p:spPr>
              <a:xfrm>
                <a:off x="6917854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N</a:t>
                </a:r>
                <a:r>
                  <a:rPr lang="en-US" altLang="zh-TW" sz="1200" baseline="-25000" dirty="0"/>
                  <a:t>PF2</a:t>
                </a:r>
                <a:endParaRPr lang="zh-TW" altLang="en-US" sz="1200" dirty="0"/>
              </a:p>
            </p:txBody>
          </p:sp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1B098DA3-FBE4-4104-AE07-C380C36D3E8B}"/>
                  </a:ext>
                </a:extLst>
              </p:cNvPr>
              <p:cNvSpPr/>
              <p:nvPr/>
            </p:nvSpPr>
            <p:spPr>
              <a:xfrm>
                <a:off x="8540540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N</a:t>
                </a:r>
                <a:r>
                  <a:rPr lang="en-US" altLang="zh-TW" sz="1200" baseline="-25000" dirty="0"/>
                  <a:t>PD2</a:t>
                </a:r>
                <a:endParaRPr lang="zh-TW" altLang="en-US" sz="1200" dirty="0"/>
              </a:p>
            </p:txBody>
          </p:sp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0ACA98D7-0356-4AC0-85CD-0A28524AB6FF}"/>
                  </a:ext>
                </a:extLst>
              </p:cNvPr>
              <p:cNvSpPr/>
              <p:nvPr/>
            </p:nvSpPr>
            <p:spPr>
              <a:xfrm>
                <a:off x="10188692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N</a:t>
                </a:r>
                <a:r>
                  <a:rPr lang="en-US" altLang="zh-TW" sz="1200" baseline="-25000" dirty="0"/>
                  <a:t>D2</a:t>
                </a:r>
                <a:endParaRPr lang="zh-TW" altLang="en-US" sz="1200" dirty="0"/>
              </a:p>
            </p:txBody>
          </p: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7CDC0790-0730-4031-9587-4BB7CDB6FCD9}"/>
                  </a:ext>
                </a:extLst>
              </p:cNvPr>
              <p:cNvCxnSpPr>
                <a:cxnSpLocks/>
                <a:stCxn id="106" idx="4"/>
                <a:endCxn id="119" idx="0"/>
              </p:cNvCxnSpPr>
              <p:nvPr/>
            </p:nvCxnSpPr>
            <p:spPr>
              <a:xfrm>
                <a:off x="7604239" y="4630994"/>
                <a:ext cx="1983" cy="235127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>
                <a:extLst>
                  <a:ext uri="{FF2B5EF4-FFF2-40B4-BE49-F238E27FC236}">
                    <a16:creationId xmlns:a16="http://schemas.microsoft.com/office/drawing/2014/main" id="{EF5ACC14-5AF3-46A1-9AFE-1EFC03DB19EC}"/>
                  </a:ext>
                </a:extLst>
              </p:cNvPr>
              <p:cNvCxnSpPr>
                <a:cxnSpLocks/>
                <a:stCxn id="106" idx="4"/>
                <a:endCxn id="120" idx="1"/>
              </p:cNvCxnSpPr>
              <p:nvPr/>
            </p:nvCxnSpPr>
            <p:spPr>
              <a:xfrm>
                <a:off x="7604239" y="4630994"/>
                <a:ext cx="1137919" cy="29934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線單箭頭接點 123">
                <a:extLst>
                  <a:ext uri="{FF2B5EF4-FFF2-40B4-BE49-F238E27FC236}">
                    <a16:creationId xmlns:a16="http://schemas.microsoft.com/office/drawing/2014/main" id="{0714560B-C34A-42FA-A95B-552A801272D5}"/>
                  </a:ext>
                </a:extLst>
              </p:cNvPr>
              <p:cNvCxnSpPr>
                <a:cxnSpLocks/>
                <a:stCxn id="106" idx="4"/>
                <a:endCxn id="121" idx="1"/>
              </p:cNvCxnSpPr>
              <p:nvPr/>
            </p:nvCxnSpPr>
            <p:spPr>
              <a:xfrm>
                <a:off x="7604239" y="4630994"/>
                <a:ext cx="2786071" cy="29934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單箭頭接點 124">
                <a:extLst>
                  <a:ext uri="{FF2B5EF4-FFF2-40B4-BE49-F238E27FC236}">
                    <a16:creationId xmlns:a16="http://schemas.microsoft.com/office/drawing/2014/main" id="{1739F0C7-E247-4661-945F-851DF0398019}"/>
                  </a:ext>
                </a:extLst>
              </p:cNvPr>
              <p:cNvCxnSpPr>
                <a:cxnSpLocks/>
                <a:stCxn id="107" idx="5"/>
              </p:cNvCxnSpPr>
              <p:nvPr/>
            </p:nvCxnSpPr>
            <p:spPr>
              <a:xfrm>
                <a:off x="9717921" y="4566774"/>
                <a:ext cx="916798" cy="29463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線單箭頭接點 125">
                <a:extLst>
                  <a:ext uri="{FF2B5EF4-FFF2-40B4-BE49-F238E27FC236}">
                    <a16:creationId xmlns:a16="http://schemas.microsoft.com/office/drawing/2014/main" id="{E07F91EB-CB60-4332-9679-15F2B1889378}"/>
                  </a:ext>
                </a:extLst>
              </p:cNvPr>
              <p:cNvCxnSpPr>
                <a:cxnSpLocks/>
                <a:stCxn id="108" idx="4"/>
                <a:endCxn id="121" idx="0"/>
              </p:cNvCxnSpPr>
              <p:nvPr/>
            </p:nvCxnSpPr>
            <p:spPr>
              <a:xfrm>
                <a:off x="10874197" y="4622606"/>
                <a:ext cx="2863" cy="243515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直線單箭頭接點 113">
              <a:extLst>
                <a:ext uri="{FF2B5EF4-FFF2-40B4-BE49-F238E27FC236}">
                  <a16:creationId xmlns:a16="http://schemas.microsoft.com/office/drawing/2014/main" id="{6549B94A-ED9F-4162-B820-1812C6E3E804}"/>
                </a:ext>
              </a:extLst>
            </p:cNvPr>
            <p:cNvCxnSpPr>
              <a:cxnSpLocks/>
              <a:stCxn id="107" idx="4"/>
              <a:endCxn id="120" idx="0"/>
            </p:cNvCxnSpPr>
            <p:nvPr/>
          </p:nvCxnSpPr>
          <p:spPr>
            <a:xfrm flipH="1">
              <a:off x="9228908" y="4630993"/>
              <a:ext cx="2263" cy="235128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A5D670B-3DBE-4CEE-8522-5B37EBA04631}"/>
              </a:ext>
            </a:extLst>
          </p:cNvPr>
          <p:cNvGrpSpPr/>
          <p:nvPr/>
        </p:nvGrpSpPr>
        <p:grpSpPr>
          <a:xfrm>
            <a:off x="6444699" y="6035923"/>
            <a:ext cx="5123013" cy="438516"/>
            <a:chOff x="6444699" y="6035923"/>
            <a:chExt cx="5123013" cy="438516"/>
          </a:xfrm>
        </p:grpSpPr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0588FED0-C1C2-4C68-B836-F32473762E67}"/>
                </a:ext>
              </a:extLst>
            </p:cNvPr>
            <p:cNvSpPr txBox="1"/>
            <p:nvPr/>
          </p:nvSpPr>
          <p:spPr>
            <a:xfrm>
              <a:off x="6444699" y="6113521"/>
              <a:ext cx="316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T</a:t>
              </a:r>
              <a:endParaRPr lang="zh-TW" altLang="en-US" sz="1400" b="1" dirty="0"/>
            </a:p>
          </p:txBody>
        </p:sp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1F633EAD-031D-4832-B225-B3E10CD51EC1}"/>
                </a:ext>
              </a:extLst>
            </p:cNvPr>
            <p:cNvSpPr/>
            <p:nvPr/>
          </p:nvSpPr>
          <p:spPr>
            <a:xfrm>
              <a:off x="6912067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PF</a:t>
              </a:r>
              <a:r>
                <a:rPr lang="en-US" altLang="zh-TW" sz="1200" baseline="-40000" dirty="0"/>
                <a:t>T</a:t>
              </a:r>
              <a:endParaRPr lang="zh-TW" altLang="en-US" sz="1200" dirty="0"/>
            </a:p>
          </p:txBody>
        </p:sp>
        <p:sp>
          <p:nvSpPr>
            <p:cNvPr id="134" name="橢圓 133">
              <a:extLst>
                <a:ext uri="{FF2B5EF4-FFF2-40B4-BE49-F238E27FC236}">
                  <a16:creationId xmlns:a16="http://schemas.microsoft.com/office/drawing/2014/main" id="{122EE2BE-9B48-45B3-BA7B-704FD6CF9CCF}"/>
                </a:ext>
              </a:extLst>
            </p:cNvPr>
            <p:cNvSpPr/>
            <p:nvPr/>
          </p:nvSpPr>
          <p:spPr>
            <a:xfrm>
              <a:off x="8554398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PD</a:t>
              </a:r>
              <a:r>
                <a:rPr lang="en-US" altLang="zh-TW" sz="1200" baseline="-40000" dirty="0"/>
                <a:t>T</a:t>
              </a:r>
              <a:endParaRPr lang="zh-TW" altLang="en-US" sz="1200" dirty="0"/>
            </a:p>
          </p:txBody>
        </p:sp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1827687F-B680-4CA9-A2AB-911D85095C93}"/>
                </a:ext>
              </a:extLst>
            </p:cNvPr>
            <p:cNvSpPr/>
            <p:nvPr/>
          </p:nvSpPr>
          <p:spPr>
            <a:xfrm>
              <a:off x="10190976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D</a:t>
              </a:r>
              <a:r>
                <a:rPr lang="en-US" altLang="zh-TW" sz="1200" baseline="-40000" dirty="0"/>
                <a:t>T</a:t>
              </a:r>
              <a:endParaRPr lang="zh-TW" altLang="en-US" sz="120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34C4ADF-87D8-42D8-874C-B6477CD0FB54}"/>
              </a:ext>
            </a:extLst>
          </p:cNvPr>
          <p:cNvGrpSpPr/>
          <p:nvPr/>
        </p:nvGrpSpPr>
        <p:grpSpPr>
          <a:xfrm>
            <a:off x="6487166" y="5383546"/>
            <a:ext cx="4689933" cy="529496"/>
            <a:chOff x="6487166" y="5383546"/>
            <a:chExt cx="4689933" cy="529496"/>
          </a:xfrm>
        </p:grpSpPr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75E4FC48-CCC6-4F14-B336-47FACB6014D8}"/>
                </a:ext>
              </a:extLst>
            </p:cNvPr>
            <p:cNvSpPr txBox="1"/>
            <p:nvPr/>
          </p:nvSpPr>
          <p:spPr>
            <a:xfrm>
              <a:off x="6487166" y="5383658"/>
              <a:ext cx="369332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sz="120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sz="1200" dirty="0"/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549BC52C-59C2-49B2-B6FE-9021C878255F}"/>
                </a:ext>
              </a:extLst>
            </p:cNvPr>
            <p:cNvSpPr txBox="1"/>
            <p:nvPr/>
          </p:nvSpPr>
          <p:spPr>
            <a:xfrm>
              <a:off x="7525445" y="5383546"/>
              <a:ext cx="369332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sz="120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sz="1200" dirty="0"/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FCE6F9F4-E6BA-4215-A74A-1372F253E17C}"/>
                </a:ext>
              </a:extLst>
            </p:cNvPr>
            <p:cNvSpPr txBox="1"/>
            <p:nvPr/>
          </p:nvSpPr>
          <p:spPr>
            <a:xfrm>
              <a:off x="9177769" y="5396424"/>
              <a:ext cx="369332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sz="120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sz="1200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E2ABA47D-29E9-4FF3-9170-4C16CF640369}"/>
                </a:ext>
              </a:extLst>
            </p:cNvPr>
            <p:cNvSpPr txBox="1"/>
            <p:nvPr/>
          </p:nvSpPr>
          <p:spPr>
            <a:xfrm>
              <a:off x="10807767" y="5390768"/>
              <a:ext cx="369332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sz="120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sz="1200" dirty="0"/>
            </a:p>
          </p:txBody>
        </p: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9ADABA66-56C6-42B5-BADD-4BD4A5AC95FA}"/>
              </a:ext>
            </a:extLst>
          </p:cNvPr>
          <p:cNvGrpSpPr/>
          <p:nvPr/>
        </p:nvGrpSpPr>
        <p:grpSpPr>
          <a:xfrm>
            <a:off x="6168927" y="2815865"/>
            <a:ext cx="5403884" cy="1142595"/>
            <a:chOff x="6168927" y="2815865"/>
            <a:chExt cx="5403884" cy="1142595"/>
          </a:xfrm>
        </p:grpSpPr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5B75F108-57BA-4EDA-A648-94D18F28655A}"/>
                </a:ext>
              </a:extLst>
            </p:cNvPr>
            <p:cNvSpPr txBox="1"/>
            <p:nvPr/>
          </p:nvSpPr>
          <p:spPr>
            <a:xfrm>
              <a:off x="6790908" y="3121561"/>
              <a:ext cx="1678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(1) Progression-free </a:t>
              </a:r>
            </a:p>
          </p:txBody>
        </p:sp>
        <p:sp>
          <p:nvSpPr>
            <p:cNvPr id="143" name="文字方塊 142">
              <a:extLst>
                <a:ext uri="{FF2B5EF4-FFF2-40B4-BE49-F238E27FC236}">
                  <a16:creationId xmlns:a16="http://schemas.microsoft.com/office/drawing/2014/main" id="{7628CE2E-6731-4642-B093-768C4F959600}"/>
                </a:ext>
              </a:extLst>
            </p:cNvPr>
            <p:cNvSpPr txBox="1"/>
            <p:nvPr/>
          </p:nvSpPr>
          <p:spPr>
            <a:xfrm>
              <a:off x="8328643" y="3123434"/>
              <a:ext cx="1882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(2) Progressed disease </a:t>
              </a:r>
            </a:p>
          </p:txBody>
        </p: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E3624B4C-69DF-46BE-8314-99DC8C549C02}"/>
                </a:ext>
              </a:extLst>
            </p:cNvPr>
            <p:cNvSpPr txBox="1"/>
            <p:nvPr/>
          </p:nvSpPr>
          <p:spPr>
            <a:xfrm>
              <a:off x="10432723" y="3121560"/>
              <a:ext cx="8771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(3) Death</a:t>
              </a:r>
              <a:endParaRPr lang="zh-TW" altLang="en-US" sz="1400" b="1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037674E6-0766-4904-83AB-92D6DE953C71}"/>
                </a:ext>
              </a:extLst>
            </p:cNvPr>
            <p:cNvSpPr txBox="1"/>
            <p:nvPr/>
          </p:nvSpPr>
          <p:spPr>
            <a:xfrm>
              <a:off x="6168927" y="3614234"/>
              <a:ext cx="703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Cycle 0</a:t>
              </a:r>
              <a:endParaRPr lang="zh-TW" altLang="en-US" sz="1400" b="1" dirty="0"/>
            </a:p>
          </p:txBody>
        </p:sp>
        <p:sp>
          <p:nvSpPr>
            <p:cNvPr id="146" name="橢圓 145">
              <a:extLst>
                <a:ext uri="{FF2B5EF4-FFF2-40B4-BE49-F238E27FC236}">
                  <a16:creationId xmlns:a16="http://schemas.microsoft.com/office/drawing/2014/main" id="{C35F7075-6D76-4F06-A3A8-E5934D8AE4E7}"/>
                </a:ext>
              </a:extLst>
            </p:cNvPr>
            <p:cNvSpPr/>
            <p:nvPr/>
          </p:nvSpPr>
          <p:spPr>
            <a:xfrm>
              <a:off x="6915871" y="3519944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/>
                <a:t>1000</a:t>
              </a:r>
              <a:endParaRPr lang="zh-TW" altLang="en-US" sz="1400" b="1" dirty="0"/>
            </a:p>
          </p:txBody>
        </p:sp>
        <p:sp>
          <p:nvSpPr>
            <p:cNvPr id="147" name="橢圓 146">
              <a:extLst>
                <a:ext uri="{FF2B5EF4-FFF2-40B4-BE49-F238E27FC236}">
                  <a16:creationId xmlns:a16="http://schemas.microsoft.com/office/drawing/2014/main" id="{44FE6B78-DB53-4799-B93D-ABE2385E6694}"/>
                </a:ext>
              </a:extLst>
            </p:cNvPr>
            <p:cNvSpPr/>
            <p:nvPr/>
          </p:nvSpPr>
          <p:spPr>
            <a:xfrm>
              <a:off x="8555973" y="3519944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/>
                <a:t>0</a:t>
              </a:r>
              <a:endParaRPr lang="zh-TW" altLang="en-US" sz="1400" b="1" dirty="0"/>
            </a:p>
          </p:txBody>
        </p:sp>
        <p:sp>
          <p:nvSpPr>
            <p:cNvPr id="148" name="橢圓 147">
              <a:extLst>
                <a:ext uri="{FF2B5EF4-FFF2-40B4-BE49-F238E27FC236}">
                  <a16:creationId xmlns:a16="http://schemas.microsoft.com/office/drawing/2014/main" id="{450DD309-2EEB-4BAE-9FB9-DE54660846BC}"/>
                </a:ext>
              </a:extLst>
            </p:cNvPr>
            <p:cNvSpPr/>
            <p:nvPr/>
          </p:nvSpPr>
          <p:spPr>
            <a:xfrm>
              <a:off x="10196075" y="3519944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/>
                <a:t>0</a:t>
              </a:r>
              <a:endParaRPr lang="zh-TW" altLang="en-US" sz="1400" b="1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5A841F60-393C-4828-99BF-00AC1F951357}"/>
                </a:ext>
              </a:extLst>
            </p:cNvPr>
            <p:cNvSpPr txBox="1"/>
            <p:nvPr/>
          </p:nvSpPr>
          <p:spPr>
            <a:xfrm>
              <a:off x="8509687" y="2815865"/>
              <a:ext cx="1426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u="sng" dirty="0"/>
                <a:t>3 health states</a:t>
              </a:r>
              <a:endParaRPr lang="zh-TW" altLang="en-US" sz="1600" b="1" u="sng" dirty="0"/>
            </a:p>
          </p:txBody>
        </p:sp>
      </p:grpSp>
      <p:sp>
        <p:nvSpPr>
          <p:cNvPr id="150" name="矩形 149">
            <a:extLst>
              <a:ext uri="{FF2B5EF4-FFF2-40B4-BE49-F238E27FC236}">
                <a16:creationId xmlns:a16="http://schemas.microsoft.com/office/drawing/2014/main" id="{F659A691-58CD-4A25-92B9-334E083B6C07}"/>
              </a:ext>
            </a:extLst>
          </p:cNvPr>
          <p:cNvSpPr/>
          <p:nvPr/>
        </p:nvSpPr>
        <p:spPr>
          <a:xfrm>
            <a:off x="862049" y="3468606"/>
            <a:ext cx="5252635" cy="6546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49314206-B8F4-4D07-B91F-EAB6E4A1E58F}"/>
              </a:ext>
            </a:extLst>
          </p:cNvPr>
          <p:cNvSpPr/>
          <p:nvPr/>
        </p:nvSpPr>
        <p:spPr>
          <a:xfrm>
            <a:off x="862049" y="4079142"/>
            <a:ext cx="5252635" cy="6546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36B8A2B9-2548-4445-AF06-95940639C511}"/>
              </a:ext>
            </a:extLst>
          </p:cNvPr>
          <p:cNvSpPr/>
          <p:nvPr/>
        </p:nvSpPr>
        <p:spPr>
          <a:xfrm>
            <a:off x="862049" y="4713828"/>
            <a:ext cx="5252635" cy="612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54EEFFB3-CDC5-43F7-9151-1E202F370F4A}"/>
              </a:ext>
            </a:extLst>
          </p:cNvPr>
          <p:cNvSpPr/>
          <p:nvPr/>
        </p:nvSpPr>
        <p:spPr>
          <a:xfrm>
            <a:off x="862049" y="5346021"/>
            <a:ext cx="5252635" cy="576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BAFC210-807E-40B7-9A84-3E18B0DABC74}"/>
              </a:ext>
            </a:extLst>
          </p:cNvPr>
          <p:cNvSpPr/>
          <p:nvPr/>
        </p:nvSpPr>
        <p:spPr>
          <a:xfrm>
            <a:off x="862049" y="5956345"/>
            <a:ext cx="5252635" cy="576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5FDB269-A7E0-3C29-4A25-D9DF8D12EE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2528" b="77675"/>
          <a:stretch/>
        </p:blipFill>
        <p:spPr>
          <a:xfrm>
            <a:off x="-1" y="0"/>
            <a:ext cx="12500149" cy="15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0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C312FF-D4E0-A82E-5A1A-4C86225C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Time variables in </a:t>
            </a:r>
            <a:r>
              <a:rPr lang="en-US" altLang="zh-TW" dirty="0" err="1"/>
              <a:t>heemod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C56521-EEFB-0D6A-4F20-9C308FF68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2D55EE-E256-D58F-692E-B41A615F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74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C02B38-FE2F-F294-0C3C-9D91EB95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Two stopwatches in </a:t>
            </a:r>
            <a:r>
              <a:rPr lang="en-US" altLang="zh-TW" dirty="0" err="1"/>
              <a:t>heemod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8A31D0-4FD2-A71F-E9E3-419CB457A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856" y="1949584"/>
            <a:ext cx="8936753" cy="4351338"/>
          </a:xfrm>
        </p:spPr>
        <p:txBody>
          <a:bodyPr/>
          <a:lstStyle/>
          <a:p>
            <a:r>
              <a:rPr lang="en-US" altLang="zh-TW" dirty="0" err="1">
                <a:solidFill>
                  <a:srgbClr val="374151"/>
                </a:solidFill>
                <a:latin typeface="Söhne"/>
              </a:rPr>
              <a:t>m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odel_time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: time during the 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time_horizon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TW" dirty="0" err="1">
                <a:solidFill>
                  <a:srgbClr val="374151"/>
                </a:solidFill>
                <a:latin typeface="Söhne"/>
              </a:rPr>
              <a:t>s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tate_time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:   time during the state </a:t>
            </a:r>
          </a:p>
          <a:p>
            <a:endParaRPr lang="en-US" altLang="zh-TW" dirty="0">
              <a:solidFill>
                <a:srgbClr val="374151"/>
              </a:solidFill>
              <a:latin typeface="Söhne"/>
            </a:endParaRPr>
          </a:p>
          <a:p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zh-TW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zh-TW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067955-872A-F74E-B7E2-5276834D35DF}"/>
              </a:ext>
            </a:extLst>
          </p:cNvPr>
          <p:cNvSpPr/>
          <p:nvPr/>
        </p:nvSpPr>
        <p:spPr>
          <a:xfrm>
            <a:off x="1761391" y="1661978"/>
            <a:ext cx="7959243" cy="8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08A814-6B31-679E-B5D6-87705A4AF81D}"/>
              </a:ext>
            </a:extLst>
          </p:cNvPr>
          <p:cNvSpPr/>
          <p:nvPr/>
        </p:nvSpPr>
        <p:spPr>
          <a:xfrm>
            <a:off x="1714091" y="2560310"/>
            <a:ext cx="7791650" cy="585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BE2281E-3731-D84D-86AE-23390D8D65D4}"/>
              </a:ext>
            </a:extLst>
          </p:cNvPr>
          <p:cNvGrpSpPr/>
          <p:nvPr/>
        </p:nvGrpSpPr>
        <p:grpSpPr>
          <a:xfrm>
            <a:off x="866253" y="3809555"/>
            <a:ext cx="9706709" cy="2065136"/>
            <a:chOff x="974687" y="2992975"/>
            <a:chExt cx="9706709" cy="2065136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4E3A3E82-8FC1-0D34-6E47-D60707AFDFEA}"/>
                </a:ext>
              </a:extLst>
            </p:cNvPr>
            <p:cNvSpPr/>
            <p:nvPr/>
          </p:nvSpPr>
          <p:spPr>
            <a:xfrm>
              <a:off x="974689" y="2992975"/>
              <a:ext cx="2582427" cy="56988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define_parameters</a:t>
              </a:r>
              <a:endParaRPr lang="zh-TW" altLang="en-US" dirty="0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F7A47E2D-12F8-81BD-7914-68626A47DE52}"/>
                </a:ext>
              </a:extLst>
            </p:cNvPr>
            <p:cNvSpPr/>
            <p:nvPr/>
          </p:nvSpPr>
          <p:spPr>
            <a:xfrm>
              <a:off x="974688" y="3716352"/>
              <a:ext cx="2582427" cy="56988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d</a:t>
              </a:r>
              <a:r>
                <a:rPr lang="en-US" altLang="zh-TW" dirty="0" err="1"/>
                <a:t>efine_transitions</a:t>
              </a:r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921E066-06F0-5307-AC17-28DF7FD3A10A}"/>
                </a:ext>
              </a:extLst>
            </p:cNvPr>
            <p:cNvSpPr/>
            <p:nvPr/>
          </p:nvSpPr>
          <p:spPr>
            <a:xfrm>
              <a:off x="974687" y="4488227"/>
              <a:ext cx="2582427" cy="56988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d</a:t>
              </a:r>
              <a:r>
                <a:rPr lang="en-US" altLang="zh-TW" dirty="0" err="1"/>
                <a:t>efine_state</a:t>
              </a:r>
              <a:endParaRPr lang="zh-TW" altLang="en-US" dirty="0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A7D468F3-B160-6243-DFBC-16FD7D70B28A}"/>
                </a:ext>
              </a:extLst>
            </p:cNvPr>
            <p:cNvSpPr/>
            <p:nvPr/>
          </p:nvSpPr>
          <p:spPr>
            <a:xfrm>
              <a:off x="4665787" y="3716352"/>
              <a:ext cx="2582427" cy="56988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define_strategy</a:t>
              </a:r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E70BF85B-CB97-1912-E93A-E7B903CC8711}"/>
                </a:ext>
              </a:extLst>
            </p:cNvPr>
            <p:cNvSpPr/>
            <p:nvPr/>
          </p:nvSpPr>
          <p:spPr>
            <a:xfrm>
              <a:off x="8098969" y="3721990"/>
              <a:ext cx="2582427" cy="56988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/>
                <a:t>d</a:t>
              </a:r>
              <a:r>
                <a:rPr lang="en-US" altLang="zh-TW" dirty="0" err="1"/>
                <a:t>efine_strategy</a:t>
              </a:r>
              <a:endParaRPr lang="zh-TW" altLang="en-US" dirty="0"/>
            </a:p>
          </p:txBody>
        </p:sp>
        <p:sp>
          <p:nvSpPr>
            <p:cNvPr id="14" name="右大括弧 13">
              <a:extLst>
                <a:ext uri="{FF2B5EF4-FFF2-40B4-BE49-F238E27FC236}">
                  <a16:creationId xmlns:a16="http://schemas.microsoft.com/office/drawing/2014/main" id="{D1B036DC-E803-AAE3-B57C-F6936078099C}"/>
                </a:ext>
              </a:extLst>
            </p:cNvPr>
            <p:cNvSpPr/>
            <p:nvPr/>
          </p:nvSpPr>
          <p:spPr>
            <a:xfrm>
              <a:off x="3693601" y="3220497"/>
              <a:ext cx="599544" cy="1617784"/>
            </a:xfrm>
            <a:prstGeom prst="rightBrac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7A6477F9-DC75-6C10-0773-05A8E5BB810E}"/>
                </a:ext>
              </a:extLst>
            </p:cNvPr>
            <p:cNvCxnSpPr>
              <a:cxnSpLocks/>
            </p:cNvCxnSpPr>
            <p:nvPr/>
          </p:nvCxnSpPr>
          <p:spPr>
            <a:xfrm>
              <a:off x="3693601" y="4031439"/>
              <a:ext cx="78606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DDE8807C-2D91-7F00-76FA-76A1533F2B3A}"/>
                </a:ext>
              </a:extLst>
            </p:cNvPr>
            <p:cNvCxnSpPr>
              <a:cxnSpLocks/>
            </p:cNvCxnSpPr>
            <p:nvPr/>
          </p:nvCxnSpPr>
          <p:spPr>
            <a:xfrm>
              <a:off x="7312904" y="4041487"/>
              <a:ext cx="786065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073A0C-CE31-2786-F389-99B716C2AE5E}"/>
              </a:ext>
            </a:extLst>
          </p:cNvPr>
          <p:cNvSpPr txBox="1"/>
          <p:nvPr/>
        </p:nvSpPr>
        <p:spPr>
          <a:xfrm>
            <a:off x="856204" y="6009628"/>
            <a:ext cx="89187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i="1" dirty="0">
                <a:solidFill>
                  <a:srgbClr val="374151"/>
                </a:solidFill>
                <a:effectLst/>
                <a:latin typeface="Söhne"/>
              </a:rPr>
              <a:t>At which stages do we use time variables to define objects?</a:t>
            </a:r>
            <a:endParaRPr lang="zh-TW" altLang="en-US" sz="2000" b="1" i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88E9B00-AC50-3B25-2EAE-0EB505FB4220}"/>
              </a:ext>
            </a:extLst>
          </p:cNvPr>
          <p:cNvSpPr txBox="1"/>
          <p:nvPr/>
        </p:nvSpPr>
        <p:spPr>
          <a:xfrm>
            <a:off x="838200" y="3185317"/>
            <a:ext cx="89187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374151"/>
                </a:solidFill>
                <a:effectLst/>
                <a:latin typeface="Söhne"/>
              </a:rPr>
              <a:t>Five steps in the simple Markov model are……..</a:t>
            </a:r>
            <a:endParaRPr lang="zh-TW" altLang="en-US" sz="20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31CED37-F8CC-1987-8350-0D259779EA02}"/>
              </a:ext>
            </a:extLst>
          </p:cNvPr>
          <p:cNvSpPr/>
          <p:nvPr/>
        </p:nvSpPr>
        <p:spPr>
          <a:xfrm>
            <a:off x="482321" y="3657600"/>
            <a:ext cx="11274250" cy="23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F079D84-5860-9FAC-CFC8-B277695DFE29}"/>
              </a:ext>
            </a:extLst>
          </p:cNvPr>
          <p:cNvSpPr/>
          <p:nvPr/>
        </p:nvSpPr>
        <p:spPr>
          <a:xfrm>
            <a:off x="458875" y="6026646"/>
            <a:ext cx="11274250" cy="415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7ADAB507-FBA2-08AB-A655-FCF12451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6" t="33854" r="55165" b="17608"/>
          <a:stretch/>
        </p:blipFill>
        <p:spPr>
          <a:xfrm>
            <a:off x="866254" y="1705563"/>
            <a:ext cx="580710" cy="6565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B37BA1E-3C6E-8B81-0E6B-F7B12DAF5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6" t="33854" r="55165" b="17608"/>
          <a:stretch/>
        </p:blipFill>
        <p:spPr>
          <a:xfrm>
            <a:off x="866254" y="2339341"/>
            <a:ext cx="580710" cy="656575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0EDA54-0B6A-AB88-FA80-5D1FFC83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52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2" grpId="0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59A56-D8AE-8FB1-B94D-66EFE750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HIV case study-model parameters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E3384B-CB30-91F6-4193-F771B909A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86" t="14358" r="19478" b="5324"/>
          <a:stretch/>
        </p:blipFill>
        <p:spPr>
          <a:xfrm>
            <a:off x="1004835" y="1323393"/>
            <a:ext cx="5506497" cy="538049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38DC596-0BB4-4808-2D40-618227FA64C9}"/>
              </a:ext>
            </a:extLst>
          </p:cNvPr>
          <p:cNvSpPr txBox="1"/>
          <p:nvPr/>
        </p:nvSpPr>
        <p:spPr>
          <a:xfrm>
            <a:off x="6637775" y="1367522"/>
            <a:ext cx="5252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dirty="0">
                <a:solidFill>
                  <a:srgbClr val="374151"/>
                </a:solidFill>
                <a:effectLst/>
                <a:latin typeface="Söhne"/>
              </a:rPr>
              <a:t>In other words, which model inputs are time-dependent and, thus, could be expressed as functions of time? </a:t>
            </a:r>
            <a:endParaRPr lang="zh-TW" altLang="en-US" sz="1800" b="1" i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D9B05-7083-BA99-DE6F-091D5C1A2018}"/>
              </a:ext>
            </a:extLst>
          </p:cNvPr>
          <p:cNvSpPr txBox="1"/>
          <p:nvPr/>
        </p:nvSpPr>
        <p:spPr>
          <a:xfrm>
            <a:off x="6637775" y="3103248"/>
            <a:ext cx="274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Transition probabilities!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60523AD-A47C-4403-9C48-9D0005116E55}"/>
              </a:ext>
            </a:extLst>
          </p:cNvPr>
          <p:cNvSpPr txBox="1"/>
          <p:nvPr/>
        </p:nvSpPr>
        <p:spPr>
          <a:xfrm>
            <a:off x="6637775" y="2706817"/>
            <a:ext cx="550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Costs (first two years?) and utility(maybe?)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F61702C-7A5F-4A6A-2045-74452D914E30}"/>
                  </a:ext>
                </a:extLst>
              </p:cNvPr>
              <p:cNvSpPr/>
              <p:nvPr/>
            </p:nvSpPr>
            <p:spPr>
              <a:xfrm>
                <a:off x="9334699" y="3688182"/>
                <a:ext cx="2555850" cy="42041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F61702C-7A5F-4A6A-2045-74452D914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99" y="3688182"/>
                <a:ext cx="2555850" cy="420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21985060-015C-16D2-8305-A525B98D5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93" t="58831" r="11638" b="20"/>
          <a:stretch/>
        </p:blipFill>
        <p:spPr>
          <a:xfrm>
            <a:off x="6909388" y="3594170"/>
            <a:ext cx="2374982" cy="24909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D0CF040-DBCE-10B8-CE04-FA6F18DE3C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379" t="89700" r="22960" b="-73"/>
          <a:stretch/>
        </p:blipFill>
        <p:spPr>
          <a:xfrm>
            <a:off x="9334699" y="4150665"/>
            <a:ext cx="1853562" cy="548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8955B6A-8ACC-404D-2B5D-33F93B283AF9}"/>
                  </a:ext>
                </a:extLst>
              </p:cNvPr>
              <p:cNvSpPr/>
              <p:nvPr/>
            </p:nvSpPr>
            <p:spPr>
              <a:xfrm>
                <a:off x="9334700" y="4695745"/>
                <a:ext cx="2555850" cy="42041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8955B6A-8ACC-404D-2B5D-33F93B283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00" y="4695745"/>
                <a:ext cx="2555850" cy="4204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FE53EE9-84BB-2DEA-E38F-144A38E79054}"/>
              </a:ext>
            </a:extLst>
          </p:cNvPr>
          <p:cNvSpPr/>
          <p:nvPr/>
        </p:nvSpPr>
        <p:spPr>
          <a:xfrm>
            <a:off x="6637775" y="2582426"/>
            <a:ext cx="5554225" cy="587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8704AC-2BFB-A41A-C988-FE36B7CB9B0D}"/>
              </a:ext>
            </a:extLst>
          </p:cNvPr>
          <p:cNvSpPr/>
          <p:nvPr/>
        </p:nvSpPr>
        <p:spPr>
          <a:xfrm>
            <a:off x="6609415" y="2708881"/>
            <a:ext cx="5349909" cy="420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BF38D3-484F-A490-FC19-114298E34883}"/>
              </a:ext>
            </a:extLst>
          </p:cNvPr>
          <p:cNvSpPr/>
          <p:nvPr/>
        </p:nvSpPr>
        <p:spPr>
          <a:xfrm>
            <a:off x="6701889" y="3053623"/>
            <a:ext cx="5349909" cy="420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DE48EF-3FBB-EE4D-9433-85E8383A5C07}"/>
              </a:ext>
            </a:extLst>
          </p:cNvPr>
          <p:cNvSpPr/>
          <p:nvPr/>
        </p:nvSpPr>
        <p:spPr>
          <a:xfrm>
            <a:off x="6701889" y="3444263"/>
            <a:ext cx="2540335" cy="264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6E6268-A84F-2AC8-FF4A-F8B3BD3DECF4}"/>
              </a:ext>
            </a:extLst>
          </p:cNvPr>
          <p:cNvSpPr/>
          <p:nvPr/>
        </p:nvSpPr>
        <p:spPr>
          <a:xfrm>
            <a:off x="9316714" y="3544628"/>
            <a:ext cx="2717100" cy="624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95FC611-E691-5A71-AFCB-00752DAD4852}"/>
              </a:ext>
            </a:extLst>
          </p:cNvPr>
          <p:cNvSpPr/>
          <p:nvPr/>
        </p:nvSpPr>
        <p:spPr>
          <a:xfrm>
            <a:off x="9334698" y="4108595"/>
            <a:ext cx="2744341" cy="1127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CD240D-BAF9-FF63-B9D1-CC23175A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90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A6E05D6-C95F-ECAB-5970-A9FBD3A3D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7" t="16092" r="15980" b="70917"/>
          <a:stretch/>
        </p:blipFill>
        <p:spPr>
          <a:xfrm>
            <a:off x="739666" y="365125"/>
            <a:ext cx="8961384" cy="890919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29F15A-FA29-7C71-B1B5-4FBDB8A6A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7" t="15824" r="22480" b="69425"/>
          <a:stretch/>
        </p:blipFill>
        <p:spPr>
          <a:xfrm>
            <a:off x="838200" y="2904794"/>
            <a:ext cx="9350829" cy="13192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581200-1A94-7CC5-F2FA-DABE0F661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92" t="16552" r="18136" b="68074"/>
          <a:stretch/>
        </p:blipFill>
        <p:spPr>
          <a:xfrm>
            <a:off x="838200" y="1433200"/>
            <a:ext cx="9622134" cy="131922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0F11A1-F0F7-A9E0-04FD-AFDE3932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92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59A56-D8AE-8FB1-B94D-66EFE750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HIV case study-model parameters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E3384B-CB30-91F6-4193-F771B909A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86" t="14358" r="19478" b="5324"/>
          <a:stretch/>
        </p:blipFill>
        <p:spPr>
          <a:xfrm>
            <a:off x="1004835" y="1323393"/>
            <a:ext cx="5506497" cy="538049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38DC596-0BB4-4808-2D40-618227FA64C9}"/>
              </a:ext>
            </a:extLst>
          </p:cNvPr>
          <p:cNvSpPr txBox="1"/>
          <p:nvPr/>
        </p:nvSpPr>
        <p:spPr>
          <a:xfrm>
            <a:off x="6637775" y="1367522"/>
            <a:ext cx="5252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dirty="0">
                <a:solidFill>
                  <a:srgbClr val="374151"/>
                </a:solidFill>
                <a:effectLst/>
                <a:latin typeface="Söhne"/>
              </a:rPr>
              <a:t>In other words, which model inputs are time-dependent and, thus, could be expressed as functions of time? </a:t>
            </a:r>
            <a:endParaRPr lang="zh-TW" altLang="en-US" sz="1800" b="1" i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D9B05-7083-BA99-DE6F-091D5C1A2018}"/>
              </a:ext>
            </a:extLst>
          </p:cNvPr>
          <p:cNvSpPr txBox="1"/>
          <p:nvPr/>
        </p:nvSpPr>
        <p:spPr>
          <a:xfrm>
            <a:off x="6637775" y="3103248"/>
            <a:ext cx="274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Transition probabilities!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60523AD-A47C-4403-9C48-9D0005116E55}"/>
              </a:ext>
            </a:extLst>
          </p:cNvPr>
          <p:cNvSpPr txBox="1"/>
          <p:nvPr/>
        </p:nvSpPr>
        <p:spPr>
          <a:xfrm>
            <a:off x="6637775" y="2706817"/>
            <a:ext cx="550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Costs (first two years?) and utility(maybe?)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F61702C-7A5F-4A6A-2045-74452D914E30}"/>
                  </a:ext>
                </a:extLst>
              </p:cNvPr>
              <p:cNvSpPr/>
              <p:nvPr/>
            </p:nvSpPr>
            <p:spPr>
              <a:xfrm>
                <a:off x="9334699" y="3688182"/>
                <a:ext cx="2555850" cy="42041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F61702C-7A5F-4A6A-2045-74452D914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99" y="3688182"/>
                <a:ext cx="2555850" cy="420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21985060-015C-16D2-8305-A525B98D5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93" t="58831" r="11638" b="20"/>
          <a:stretch/>
        </p:blipFill>
        <p:spPr>
          <a:xfrm>
            <a:off x="6909388" y="3594170"/>
            <a:ext cx="2374982" cy="24909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D0CF040-DBCE-10B8-CE04-FA6F18DE3C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379" t="89700" r="22960" b="-73"/>
          <a:stretch/>
        </p:blipFill>
        <p:spPr>
          <a:xfrm>
            <a:off x="9334699" y="4150665"/>
            <a:ext cx="1853562" cy="548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8955B6A-8ACC-404D-2B5D-33F93B283AF9}"/>
                  </a:ext>
                </a:extLst>
              </p:cNvPr>
              <p:cNvSpPr/>
              <p:nvPr/>
            </p:nvSpPr>
            <p:spPr>
              <a:xfrm>
                <a:off x="9334700" y="4695745"/>
                <a:ext cx="2555850" cy="42041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8955B6A-8ACC-404D-2B5D-33F93B283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00" y="4695745"/>
                <a:ext cx="2555850" cy="4204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5FD9373-30AC-BAE7-0161-4B7B1023615E}"/>
                  </a:ext>
                </a:extLst>
              </p:cNvPr>
              <p:cNvSpPr txBox="1"/>
              <p:nvPr/>
            </p:nvSpPr>
            <p:spPr>
              <a:xfrm>
                <a:off x="9334699" y="5276719"/>
                <a:ext cx="12883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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5FD9373-30AC-BAE7-0161-4B7B10236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99" y="5276719"/>
                <a:ext cx="1288340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EE47364-6F23-E093-0E02-117EC21D62B7}"/>
                  </a:ext>
                </a:extLst>
              </p:cNvPr>
              <p:cNvSpPr/>
              <p:nvPr/>
            </p:nvSpPr>
            <p:spPr>
              <a:xfrm>
                <a:off x="9334699" y="5612876"/>
                <a:ext cx="2555850" cy="42041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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EE47364-6F23-E093-0E02-117EC21D6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99" y="5612876"/>
                <a:ext cx="2555850" cy="4204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9C2A3D8-A2F5-5C20-A01A-A909D3FB6E30}"/>
              </a:ext>
            </a:extLst>
          </p:cNvPr>
          <p:cNvSpPr/>
          <p:nvPr/>
        </p:nvSpPr>
        <p:spPr>
          <a:xfrm>
            <a:off x="6609415" y="2708881"/>
            <a:ext cx="5358172" cy="78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4203DC-FC7F-E5ED-E187-0A5B7C23194F}"/>
              </a:ext>
            </a:extLst>
          </p:cNvPr>
          <p:cNvSpPr/>
          <p:nvPr/>
        </p:nvSpPr>
        <p:spPr>
          <a:xfrm>
            <a:off x="6747725" y="3592145"/>
            <a:ext cx="2555850" cy="265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300A96-4244-8BAC-5BF9-3B0A080EDD57}"/>
              </a:ext>
            </a:extLst>
          </p:cNvPr>
          <p:cNvSpPr/>
          <p:nvPr/>
        </p:nvSpPr>
        <p:spPr>
          <a:xfrm>
            <a:off x="9284370" y="2463082"/>
            <a:ext cx="2635284" cy="265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BC329C-0400-D2D9-4135-B7555386A7F7}"/>
              </a:ext>
            </a:extLst>
          </p:cNvPr>
          <p:cNvSpPr/>
          <p:nvPr/>
        </p:nvSpPr>
        <p:spPr>
          <a:xfrm>
            <a:off x="9326083" y="5116157"/>
            <a:ext cx="2635284" cy="49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45F4C5-B5E4-E5E4-A5D1-4B3AA274E0D2}"/>
              </a:ext>
            </a:extLst>
          </p:cNvPr>
          <p:cNvSpPr/>
          <p:nvPr/>
        </p:nvSpPr>
        <p:spPr>
          <a:xfrm>
            <a:off x="9286389" y="5553719"/>
            <a:ext cx="2635284" cy="567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BE042775-AC21-17ED-EA8A-44C3D6D8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7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59A56-D8AE-8FB1-B94D-66EFE750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HIV case study-model parameters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E3384B-CB30-91F6-4193-F771B909A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86" t="14358" r="19478" b="5324"/>
          <a:stretch/>
        </p:blipFill>
        <p:spPr>
          <a:xfrm>
            <a:off x="1004835" y="1323393"/>
            <a:ext cx="5506497" cy="538049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38DC596-0BB4-4808-2D40-618227FA64C9}"/>
              </a:ext>
            </a:extLst>
          </p:cNvPr>
          <p:cNvSpPr txBox="1"/>
          <p:nvPr/>
        </p:nvSpPr>
        <p:spPr>
          <a:xfrm>
            <a:off x="6637775" y="1367522"/>
            <a:ext cx="5252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dirty="0">
                <a:solidFill>
                  <a:srgbClr val="374151"/>
                </a:solidFill>
                <a:effectLst/>
                <a:latin typeface="Söhne"/>
              </a:rPr>
              <a:t>In other words, which model inputs are time-dependent and, thus, could be expressed as functions of time? </a:t>
            </a:r>
            <a:endParaRPr lang="zh-TW" altLang="en-US" sz="1800" b="1" i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D9B05-7083-BA99-DE6F-091D5C1A2018}"/>
              </a:ext>
            </a:extLst>
          </p:cNvPr>
          <p:cNvSpPr txBox="1"/>
          <p:nvPr/>
        </p:nvSpPr>
        <p:spPr>
          <a:xfrm>
            <a:off x="6637775" y="3103248"/>
            <a:ext cx="274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Transition probabilities!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60523AD-A47C-4403-9C48-9D0005116E55}"/>
              </a:ext>
            </a:extLst>
          </p:cNvPr>
          <p:cNvSpPr txBox="1"/>
          <p:nvPr/>
        </p:nvSpPr>
        <p:spPr>
          <a:xfrm>
            <a:off x="6637775" y="2706817"/>
            <a:ext cx="550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Costs (first two years?) and utility(maybe?)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F61702C-7A5F-4A6A-2045-74452D914E30}"/>
                  </a:ext>
                </a:extLst>
              </p:cNvPr>
              <p:cNvSpPr/>
              <p:nvPr/>
            </p:nvSpPr>
            <p:spPr>
              <a:xfrm>
                <a:off x="9334699" y="3688182"/>
                <a:ext cx="2555850" cy="42041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F61702C-7A5F-4A6A-2045-74452D914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99" y="3688182"/>
                <a:ext cx="2555850" cy="420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21985060-015C-16D2-8305-A525B98D5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93" t="58831" r="11638" b="20"/>
          <a:stretch/>
        </p:blipFill>
        <p:spPr>
          <a:xfrm>
            <a:off x="6909388" y="3594170"/>
            <a:ext cx="2374982" cy="24909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D0CF040-DBCE-10B8-CE04-FA6F18DE3C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379" t="89700" r="22960" b="-73"/>
          <a:stretch/>
        </p:blipFill>
        <p:spPr>
          <a:xfrm>
            <a:off x="9334699" y="4150665"/>
            <a:ext cx="1853562" cy="548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8955B6A-8ACC-404D-2B5D-33F93B283AF9}"/>
                  </a:ext>
                </a:extLst>
              </p:cNvPr>
              <p:cNvSpPr/>
              <p:nvPr/>
            </p:nvSpPr>
            <p:spPr>
              <a:xfrm>
                <a:off x="9334700" y="4695745"/>
                <a:ext cx="2555850" cy="42041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8955B6A-8ACC-404D-2B5D-33F93B283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00" y="4695745"/>
                <a:ext cx="2555850" cy="4204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5FD9373-30AC-BAE7-0161-4B7B1023615E}"/>
                  </a:ext>
                </a:extLst>
              </p:cNvPr>
              <p:cNvSpPr txBox="1"/>
              <p:nvPr/>
            </p:nvSpPr>
            <p:spPr>
              <a:xfrm>
                <a:off x="9334699" y="5276719"/>
                <a:ext cx="12883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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∅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5FD9373-30AC-BAE7-0161-4B7B10236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99" y="5276719"/>
                <a:ext cx="1288340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EE47364-6F23-E093-0E02-117EC21D62B7}"/>
                  </a:ext>
                </a:extLst>
              </p:cNvPr>
              <p:cNvSpPr/>
              <p:nvPr/>
            </p:nvSpPr>
            <p:spPr>
              <a:xfrm>
                <a:off x="9334699" y="5612876"/>
                <a:ext cx="2555850" cy="42041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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EE47364-6F23-E093-0E02-117EC21D6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99" y="5612876"/>
                <a:ext cx="2555850" cy="4204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153847F-FC54-BB92-5DFE-4F4F4062AD4A}"/>
                  </a:ext>
                </a:extLst>
              </p:cNvPr>
              <p:cNvSpPr/>
              <p:nvPr/>
            </p:nvSpPr>
            <p:spPr>
              <a:xfrm>
                <a:off x="6822831" y="6262826"/>
                <a:ext cx="5067719" cy="42041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Constants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which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determined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time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varying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TW" smtClean="0">
                          <a:solidFill>
                            <a:schemeClr val="tx1"/>
                          </a:solidFill>
                        </a:rPr>
                        <m:t>.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153847F-FC54-BB92-5DFE-4F4F4062A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831" y="6262826"/>
                <a:ext cx="5067719" cy="420413"/>
              </a:xfrm>
              <a:prstGeom prst="rect">
                <a:avLst/>
              </a:prstGeom>
              <a:blipFill>
                <a:blip r:embed="rId9"/>
                <a:stretch>
                  <a:fillRect l="-120" b="-28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8B87AC37-63CF-D31C-D4ED-42E613CA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144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C02B38-FE2F-F294-0C3C-9D91EB95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Two stopwatches in </a:t>
            </a:r>
            <a:r>
              <a:rPr lang="en-US" altLang="zh-TW" dirty="0" err="1"/>
              <a:t>heemod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8A31D0-4FD2-A71F-E9E3-419CB457A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856" y="1949584"/>
            <a:ext cx="8936753" cy="4351338"/>
          </a:xfrm>
        </p:spPr>
        <p:txBody>
          <a:bodyPr/>
          <a:lstStyle/>
          <a:p>
            <a:r>
              <a:rPr lang="en-US" altLang="zh-TW" dirty="0" err="1">
                <a:solidFill>
                  <a:srgbClr val="374151"/>
                </a:solidFill>
                <a:latin typeface="Söhne"/>
              </a:rPr>
              <a:t>m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odel_time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: time during the 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time_horizon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TW" dirty="0" err="1">
                <a:solidFill>
                  <a:srgbClr val="374151"/>
                </a:solidFill>
                <a:latin typeface="Söhne"/>
              </a:rPr>
              <a:t>s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tate_time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:   time during the state </a:t>
            </a:r>
          </a:p>
          <a:p>
            <a:endParaRPr lang="en-US" altLang="zh-TW" dirty="0">
              <a:solidFill>
                <a:srgbClr val="374151"/>
              </a:solidFill>
              <a:latin typeface="Söhne"/>
            </a:endParaRPr>
          </a:p>
          <a:p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zh-TW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zh-TW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067955-872A-F74E-B7E2-5276834D35DF}"/>
              </a:ext>
            </a:extLst>
          </p:cNvPr>
          <p:cNvSpPr/>
          <p:nvPr/>
        </p:nvSpPr>
        <p:spPr>
          <a:xfrm>
            <a:off x="1761391" y="1661978"/>
            <a:ext cx="7959243" cy="1352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88E9B00-AC50-3B25-2EAE-0EB505FB4220}"/>
              </a:ext>
            </a:extLst>
          </p:cNvPr>
          <p:cNvSpPr txBox="1"/>
          <p:nvPr/>
        </p:nvSpPr>
        <p:spPr>
          <a:xfrm>
            <a:off x="838200" y="3070285"/>
            <a:ext cx="89187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374151"/>
                </a:solidFill>
                <a:effectLst/>
                <a:latin typeface="Söhne"/>
              </a:rPr>
              <a:t>Which time variable?</a:t>
            </a:r>
            <a:endParaRPr lang="zh-TW" altLang="en-US" sz="20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F079D84-5860-9FAC-CFC8-B277695DFE29}"/>
              </a:ext>
            </a:extLst>
          </p:cNvPr>
          <p:cNvSpPr/>
          <p:nvPr/>
        </p:nvSpPr>
        <p:spPr>
          <a:xfrm>
            <a:off x="584999" y="5006848"/>
            <a:ext cx="11274250" cy="415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7ADAB507-FBA2-08AB-A655-FCF12451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6" t="33854" r="55165" b="17608"/>
          <a:stretch/>
        </p:blipFill>
        <p:spPr>
          <a:xfrm>
            <a:off x="866254" y="1705563"/>
            <a:ext cx="580710" cy="6565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B37BA1E-3C6E-8B81-0E6B-F7B12DAF5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6" t="33854" r="55165" b="17608"/>
          <a:stretch/>
        </p:blipFill>
        <p:spPr>
          <a:xfrm>
            <a:off x="866254" y="2339341"/>
            <a:ext cx="580710" cy="656575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0EDA54-0B6A-AB88-FA80-5D1FFC83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19</a:t>
            </a:fld>
            <a:endParaRPr lang="zh-TW" altLang="en-US"/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7458CF3D-9E38-6E26-1A77-26EB3B28A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46826"/>
              </p:ext>
            </p:extLst>
          </p:nvPr>
        </p:nvGraphicFramePr>
        <p:xfrm>
          <a:off x="988980" y="3429000"/>
          <a:ext cx="581794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372">
                  <a:extLst>
                    <a:ext uri="{9D8B030D-6E8A-4147-A177-3AD203B41FA5}">
                      <a16:colId xmlns:a16="http://schemas.microsoft.com/office/drawing/2014/main" val="3076811880"/>
                    </a:ext>
                  </a:extLst>
                </a:gridCol>
                <a:gridCol w="1713186">
                  <a:extLst>
                    <a:ext uri="{9D8B030D-6E8A-4147-A177-3AD203B41FA5}">
                      <a16:colId xmlns:a16="http://schemas.microsoft.com/office/drawing/2014/main" val="4021225037"/>
                    </a:ext>
                  </a:extLst>
                </a:gridCol>
                <a:gridCol w="1688388">
                  <a:extLst>
                    <a:ext uri="{9D8B030D-6E8A-4147-A177-3AD203B41FA5}">
                      <a16:colId xmlns:a16="http://schemas.microsoft.com/office/drawing/2014/main" val="2989266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err="1">
                          <a:solidFill>
                            <a:schemeClr val="tx1"/>
                          </a:solidFill>
                        </a:rPr>
                        <a:t>model_time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err="1">
                          <a:solidFill>
                            <a:schemeClr val="tx1"/>
                          </a:solidFill>
                        </a:rPr>
                        <a:t>state_time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85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Age(t)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98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Utility (t)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0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Cost(t)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83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Natural mortality 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248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S(t)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h(t)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4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10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687594-74E4-4D5E-9B8C-4C8EA093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Review simple Markov model of HIV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A1BB71-913C-7D25-9F40-15381710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BEC87E-3F88-A437-6AB0-4E6A13DE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22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3C9DE-7F0C-BDA0-9142-C1508BE78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361078-5C35-E157-6FFF-8ABC1BB6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DEFBF5-7E62-5714-3CA9-34E7F0AA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AE7E1D-D0BB-7B3E-3B3E-614796A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99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761700-AD23-F2A3-B0EA-47DA73F9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3EFBF4-EE9F-EA4D-AE17-7A4101EF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F84F39-5FB7-FE86-660B-C3B8FD2C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96C9E3-997F-9A24-B88C-F69CEEFB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437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405F30-CE0D-D15C-7002-A235E530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0823E2-49C0-66D6-CBCF-4A2FD291E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0CA4B0-2BCC-A7F6-B0F1-2A20DC7A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0EEFE4F-806C-522F-8E9F-B83309FF8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12" r="47088" b="-1"/>
          <a:stretch/>
        </p:blipFill>
        <p:spPr>
          <a:xfrm>
            <a:off x="5740959" y="4300695"/>
            <a:ext cx="6451041" cy="255730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EE92042-8BBC-1D27-D991-C604D53F5DE1}"/>
              </a:ext>
            </a:extLst>
          </p:cNvPr>
          <p:cNvSpPr/>
          <p:nvPr/>
        </p:nvSpPr>
        <p:spPr>
          <a:xfrm>
            <a:off x="552659" y="2150347"/>
            <a:ext cx="4360985" cy="6029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1C63C1-802D-BB90-3CBB-124C8181DCF6}"/>
              </a:ext>
            </a:extLst>
          </p:cNvPr>
          <p:cNvSpPr/>
          <p:nvPr/>
        </p:nvSpPr>
        <p:spPr>
          <a:xfrm>
            <a:off x="552658" y="2753248"/>
            <a:ext cx="4360985" cy="15474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F0576AC-C331-319C-246B-018DB7D57DCE}"/>
              </a:ext>
            </a:extLst>
          </p:cNvPr>
          <p:cNvCxnSpPr>
            <a:cxnSpLocks/>
          </p:cNvCxnSpPr>
          <p:nvPr/>
        </p:nvCxnSpPr>
        <p:spPr>
          <a:xfrm flipH="1">
            <a:off x="1547446" y="4811774"/>
            <a:ext cx="602901" cy="6947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0D0DE2-B4DB-5249-932A-7642987A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94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1FE2A-AACE-A1BD-3E6D-3EEB349C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0A806-63AF-F17E-1D9A-62CE3B050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9AC71F-5604-46AA-4388-1076153C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832CB7D-1E7C-E63D-080A-F1668023213D}"/>
              </a:ext>
            </a:extLst>
          </p:cNvPr>
          <p:cNvSpPr/>
          <p:nvPr/>
        </p:nvSpPr>
        <p:spPr>
          <a:xfrm>
            <a:off x="562708" y="1087787"/>
            <a:ext cx="4360985" cy="5199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5CF50D-339A-0C5B-85F3-374289395A82}"/>
              </a:ext>
            </a:extLst>
          </p:cNvPr>
          <p:cNvSpPr/>
          <p:nvPr/>
        </p:nvSpPr>
        <p:spPr>
          <a:xfrm>
            <a:off x="562708" y="2321381"/>
            <a:ext cx="4360985" cy="16376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38C36AE-DDAC-BCE1-68F2-E5FB1C9A8D63}"/>
              </a:ext>
            </a:extLst>
          </p:cNvPr>
          <p:cNvGrpSpPr/>
          <p:nvPr/>
        </p:nvGrpSpPr>
        <p:grpSpPr>
          <a:xfrm>
            <a:off x="2180493" y="1949380"/>
            <a:ext cx="653142" cy="284131"/>
            <a:chOff x="2180493" y="1949380"/>
            <a:chExt cx="653142" cy="284131"/>
          </a:xfrm>
        </p:grpSpPr>
        <p:sp>
          <p:nvSpPr>
            <p:cNvPr id="8" name="右大括弧 7">
              <a:extLst>
                <a:ext uri="{FF2B5EF4-FFF2-40B4-BE49-F238E27FC236}">
                  <a16:creationId xmlns:a16="http://schemas.microsoft.com/office/drawing/2014/main" id="{5879D3B0-1D8B-EC33-61C9-DD550AEF457A}"/>
                </a:ext>
              </a:extLst>
            </p:cNvPr>
            <p:cNvSpPr/>
            <p:nvPr/>
          </p:nvSpPr>
          <p:spPr>
            <a:xfrm>
              <a:off x="2180493" y="1949380"/>
              <a:ext cx="160774" cy="284131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4137E5FA-61ED-E1DA-9E5B-8B247E8B66AB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V="1">
              <a:off x="2341267" y="1958535"/>
              <a:ext cx="492368" cy="13291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FC300E60-9317-8650-0504-5CE34040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70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E980A-4C82-311A-6F08-F8EE4962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797CB-0F7C-F444-4A60-3A47A101E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749D44-DFE0-1BB8-3CEC-992891EE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467293E-6AAD-DF0B-74F6-46147196FDC9}"/>
              </a:ext>
            </a:extLst>
          </p:cNvPr>
          <p:cNvSpPr/>
          <p:nvPr/>
        </p:nvSpPr>
        <p:spPr>
          <a:xfrm>
            <a:off x="582804" y="1027906"/>
            <a:ext cx="4360985" cy="5199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998880-49F1-9501-EF39-0B2CC4F47E4C}"/>
              </a:ext>
            </a:extLst>
          </p:cNvPr>
          <p:cNvSpPr/>
          <p:nvPr/>
        </p:nvSpPr>
        <p:spPr>
          <a:xfrm>
            <a:off x="582803" y="1518688"/>
            <a:ext cx="4360985" cy="21590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7C0169-93BB-30B1-FDCA-4DE9F543F731}"/>
              </a:ext>
            </a:extLst>
          </p:cNvPr>
          <p:cNvSpPr/>
          <p:nvPr/>
        </p:nvSpPr>
        <p:spPr>
          <a:xfrm>
            <a:off x="582802" y="3812634"/>
            <a:ext cx="4360985" cy="5199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53705D-A6D0-4823-9D20-666C048576E7}"/>
              </a:ext>
            </a:extLst>
          </p:cNvPr>
          <p:cNvSpPr/>
          <p:nvPr/>
        </p:nvSpPr>
        <p:spPr>
          <a:xfrm>
            <a:off x="582801" y="4339912"/>
            <a:ext cx="4360985" cy="11634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9DDF9052-DCD8-DDEB-9381-F07D63AF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8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2A6198-2CF6-C371-CE64-22003566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11AD24-4E9D-C8D3-2DB6-0A2799B03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978366-73C0-1415-8A90-5E9B1CB2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5F8A8F-ABA1-78CE-E2FE-83420D59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66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C312FF-D4E0-A82E-5A1A-4C86225C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Example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C56521-EEFB-0D6A-4F20-9C308FF68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52899C-3954-16C3-2186-4E255ED0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60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297" y="1892283"/>
            <a:ext cx="10211406" cy="2394171"/>
          </a:xfrm>
        </p:spPr>
        <p:txBody>
          <a:bodyPr rtlCol="0" anchor="ctr">
            <a:noAutofit/>
          </a:bodyPr>
          <a:lstStyle/>
          <a:p>
            <a:pPr algn="l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altLang="zh-TW" sz="2800" dirty="0">
                <a:latin typeface="Calibri"/>
                <a:ea typeface="標楷體"/>
              </a:rPr>
              <a:t>Cost-Effectiveness Analysis of </a:t>
            </a:r>
            <a:r>
              <a:rPr lang="en-US" altLang="zh-TW" sz="2800" dirty="0">
                <a:solidFill>
                  <a:schemeClr val="tx2"/>
                </a:solidFill>
                <a:latin typeface="Calibri"/>
                <a:ea typeface="標楷體"/>
              </a:rPr>
              <a:t>Lenvatinib Plus Pembrolizumab</a:t>
            </a:r>
            <a:r>
              <a:rPr lang="zh-TW" altLang="en-US" sz="2800" dirty="0">
                <a:solidFill>
                  <a:schemeClr val="tx2"/>
                </a:solidFill>
                <a:latin typeface="Calibri"/>
                <a:ea typeface="標楷體"/>
              </a:rPr>
              <a:t> </a:t>
            </a:r>
            <a:r>
              <a:rPr lang="en-US" altLang="zh-TW" sz="2800" dirty="0">
                <a:latin typeface="Calibri"/>
                <a:ea typeface="標楷體"/>
              </a:rPr>
              <a:t>in </a:t>
            </a:r>
            <a:br>
              <a:rPr lang="en-US" altLang="zh-TW" sz="2800" dirty="0">
                <a:latin typeface="Calibri"/>
                <a:ea typeface="標楷體"/>
              </a:rPr>
            </a:br>
            <a:r>
              <a:rPr lang="en-US" altLang="zh-TW" sz="2800" dirty="0">
                <a:latin typeface="Calibri"/>
                <a:ea typeface="標楷體"/>
              </a:rPr>
              <a:t>The 2</a:t>
            </a:r>
            <a:r>
              <a:rPr lang="en-US" altLang="zh-TW" sz="2800" baseline="30000" dirty="0">
                <a:latin typeface="Calibri"/>
                <a:ea typeface="標楷體"/>
              </a:rPr>
              <a:t>nd</a:t>
            </a:r>
            <a:r>
              <a:rPr lang="en-US" altLang="zh-TW" sz="2800" dirty="0">
                <a:latin typeface="Calibri"/>
                <a:ea typeface="標楷體"/>
              </a:rPr>
              <a:t> Line Treatment for </a:t>
            </a:r>
            <a:r>
              <a:rPr lang="en-US" altLang="zh-TW" sz="2800" dirty="0">
                <a:solidFill>
                  <a:schemeClr val="accent2"/>
                </a:solidFill>
                <a:latin typeface="Calibri"/>
                <a:ea typeface="標楷體"/>
              </a:rPr>
              <a:t>Advanced Endometrial Carcinoma</a:t>
            </a:r>
            <a:br>
              <a:rPr lang="en-US" altLang="zh-TW" sz="2800" dirty="0">
                <a:latin typeface="Calibri"/>
                <a:ea typeface="標楷體"/>
              </a:rPr>
            </a:br>
            <a:r>
              <a:rPr lang="zh-TW" altLang="en-US" sz="1050" dirty="0">
                <a:latin typeface="Calibri"/>
                <a:ea typeface="標楷體"/>
              </a:rPr>
              <a:t> </a:t>
            </a:r>
            <a:br>
              <a:rPr lang="en-US" altLang="zh-TW" sz="2800" dirty="0">
                <a:latin typeface="Calibri"/>
                <a:ea typeface="標楷體"/>
              </a:rPr>
            </a:br>
            <a:r>
              <a:rPr lang="zh-TW" altLang="en-US" sz="2800" dirty="0">
                <a:ea typeface="標楷體"/>
              </a:rPr>
              <a:t>合併使用</a:t>
            </a:r>
            <a:r>
              <a:rPr lang="en-US" altLang="zh-TW" sz="2800" dirty="0">
                <a:solidFill>
                  <a:schemeClr val="tx2"/>
                </a:solidFill>
                <a:latin typeface="Calibri"/>
                <a:ea typeface="標楷體"/>
              </a:rPr>
              <a:t>Lenvatinib</a:t>
            </a:r>
            <a:r>
              <a:rPr lang="zh-TW" altLang="en-US" sz="2800" dirty="0">
                <a:solidFill>
                  <a:schemeClr val="tx2"/>
                </a:solidFill>
                <a:latin typeface="Calibri"/>
                <a:ea typeface="標楷體"/>
              </a:rPr>
              <a:t>及</a:t>
            </a:r>
            <a:r>
              <a:rPr lang="en-US" altLang="zh-TW" sz="2800" dirty="0">
                <a:solidFill>
                  <a:schemeClr val="tx2"/>
                </a:solidFill>
                <a:latin typeface="Calibri"/>
                <a:ea typeface="標楷體"/>
              </a:rPr>
              <a:t>Pembrolizumab</a:t>
            </a:r>
            <a:r>
              <a:rPr lang="zh-TW" altLang="en-US" sz="2800" dirty="0">
                <a:latin typeface="Calibri"/>
                <a:ea typeface="標楷體"/>
              </a:rPr>
              <a:t>於</a:t>
            </a:r>
            <a:br>
              <a:rPr lang="en-US" altLang="zh-TW" sz="2800" dirty="0">
                <a:latin typeface="Calibri"/>
                <a:ea typeface="標楷體"/>
              </a:rPr>
            </a:br>
            <a:r>
              <a:rPr lang="zh-TW" altLang="en-US" sz="2800" dirty="0">
                <a:solidFill>
                  <a:schemeClr val="accent2"/>
                </a:solidFill>
                <a:latin typeface="Calibri"/>
                <a:ea typeface="標楷體"/>
              </a:rPr>
              <a:t>晚期子宮內膜癌</a:t>
            </a:r>
            <a:r>
              <a:rPr lang="zh-TW" altLang="en-US" sz="2800" dirty="0">
                <a:latin typeface="Calibri"/>
                <a:ea typeface="標楷體"/>
              </a:rPr>
              <a:t>第二線治療之成本效益分析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body" idx="1"/>
          </p:nvPr>
        </p:nvSpPr>
        <p:spPr>
          <a:xfrm>
            <a:off x="990297" y="4462727"/>
            <a:ext cx="10211406" cy="1650772"/>
          </a:xfrm>
        </p:spPr>
        <p:txBody>
          <a:bodyPr rtlCol="0" anchor="ctr">
            <a:noAutofit/>
          </a:bodyPr>
          <a:lstStyle/>
          <a:p>
            <a:pPr lvl="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</a:pPr>
            <a:r>
              <a:rPr lang="en-US" altLang="zh-TW" b="1" dirty="0">
                <a:latin typeface="Calibri"/>
                <a:ea typeface="標楷體"/>
              </a:rPr>
              <a:t>Presenter: </a:t>
            </a:r>
            <a:r>
              <a:rPr lang="en-US" altLang="zh-TW" b="1" dirty="0" err="1">
                <a:latin typeface="Calibri"/>
                <a:ea typeface="標楷體"/>
              </a:rPr>
              <a:t>Szu</a:t>
            </a:r>
            <a:r>
              <a:rPr lang="en-US" altLang="zh-TW" b="1" dirty="0">
                <a:latin typeface="Calibri"/>
                <a:ea typeface="標楷體"/>
              </a:rPr>
              <a:t>-Ting Chiang</a:t>
            </a:r>
            <a:r>
              <a:rPr lang="zh-TW" altLang="en-US" b="1" dirty="0">
                <a:latin typeface="Calibri"/>
                <a:ea typeface="標楷體"/>
              </a:rPr>
              <a:t> </a:t>
            </a:r>
            <a:r>
              <a:rPr lang="en-US" altLang="zh-TW" b="1" dirty="0">
                <a:latin typeface="Calibri"/>
                <a:ea typeface="標楷體"/>
              </a:rPr>
              <a:t>(</a:t>
            </a:r>
            <a:r>
              <a:rPr lang="zh-TW" altLang="en-US" b="1" dirty="0">
                <a:latin typeface="Calibri"/>
                <a:ea typeface="標楷體"/>
              </a:rPr>
              <a:t>蔣思亭</a:t>
            </a:r>
            <a:r>
              <a:rPr lang="en-US" altLang="zh-TW" b="1" dirty="0">
                <a:latin typeface="Calibri"/>
                <a:ea typeface="標楷體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</a:pPr>
            <a:r>
              <a:rPr lang="en-US" altLang="zh-TW" b="1" dirty="0">
                <a:latin typeface="Calibri"/>
                <a:ea typeface="標楷體"/>
              </a:rPr>
              <a:t>Advisor: Dr. Yi-Wen Tsai</a:t>
            </a:r>
            <a:r>
              <a:rPr lang="en-US" altLang="zh-TW" baseline="30000" dirty="0">
                <a:latin typeface="Calibri"/>
                <a:ea typeface="標楷體"/>
              </a:rPr>
              <a:t>1</a:t>
            </a:r>
            <a:r>
              <a:rPr lang="en-US" altLang="zh-TW" b="1" dirty="0">
                <a:latin typeface="Calibri"/>
                <a:ea typeface="標楷體"/>
              </a:rPr>
              <a:t> (</a:t>
            </a:r>
            <a:r>
              <a:rPr lang="zh-TW" altLang="en-US" b="1" dirty="0">
                <a:latin typeface="Calibri"/>
                <a:ea typeface="標楷體"/>
              </a:rPr>
              <a:t>蔡憶文</a:t>
            </a:r>
            <a:r>
              <a:rPr lang="en-US" altLang="zh-TW" baseline="30000" dirty="0">
                <a:latin typeface="Calibri"/>
                <a:ea typeface="標楷體"/>
              </a:rPr>
              <a:t>1</a:t>
            </a:r>
            <a:r>
              <a:rPr lang="en-US" altLang="zh-TW" b="1" dirty="0">
                <a:latin typeface="Calibri"/>
                <a:ea typeface="標楷體"/>
              </a:rPr>
              <a:t>), Dr. Ming-</a:t>
            </a:r>
            <a:r>
              <a:rPr lang="en-US" altLang="zh-TW" b="1" dirty="0" err="1">
                <a:latin typeface="Calibri"/>
                <a:ea typeface="標楷體"/>
              </a:rPr>
              <a:t>Neng</a:t>
            </a:r>
            <a:r>
              <a:rPr lang="en-US" altLang="zh-TW" b="1" dirty="0">
                <a:latin typeface="Calibri"/>
                <a:ea typeface="標楷體"/>
              </a:rPr>
              <a:t> Shiu</a:t>
            </a:r>
            <a:r>
              <a:rPr lang="en-US" altLang="zh-TW" baseline="30000" dirty="0">
                <a:latin typeface="Calibri"/>
                <a:ea typeface="標楷體"/>
              </a:rPr>
              <a:t>1</a:t>
            </a:r>
            <a:r>
              <a:rPr lang="zh-TW" altLang="en-US" b="1" dirty="0">
                <a:latin typeface="Calibri"/>
                <a:ea typeface="標楷體"/>
              </a:rPr>
              <a:t> </a:t>
            </a:r>
            <a:r>
              <a:rPr lang="en-US" altLang="zh-TW" b="1" dirty="0">
                <a:latin typeface="Calibri"/>
                <a:ea typeface="標楷體"/>
              </a:rPr>
              <a:t>(</a:t>
            </a:r>
            <a:r>
              <a:rPr lang="zh-TW" altLang="en-US" b="1" dirty="0">
                <a:latin typeface="Calibri"/>
                <a:ea typeface="標楷體"/>
              </a:rPr>
              <a:t>許銘能</a:t>
            </a:r>
            <a:r>
              <a:rPr lang="en-US" altLang="zh-TW" baseline="30000" dirty="0">
                <a:latin typeface="Calibri"/>
                <a:ea typeface="標楷體"/>
              </a:rPr>
              <a:t>1</a:t>
            </a:r>
            <a:r>
              <a:rPr lang="en-US" altLang="zh-TW" b="1" dirty="0">
                <a:latin typeface="Calibri"/>
                <a:ea typeface="標楷體"/>
              </a:rPr>
              <a:t>), Dr. Wai-Hou Li</a:t>
            </a:r>
            <a:r>
              <a:rPr lang="en-US" altLang="zh-TW" baseline="30000" dirty="0">
                <a:latin typeface="Calibri"/>
                <a:ea typeface="標楷體"/>
              </a:rPr>
              <a:t>2</a:t>
            </a:r>
            <a:r>
              <a:rPr lang="en-US" altLang="zh-TW" b="1" dirty="0">
                <a:latin typeface="Calibri"/>
                <a:ea typeface="標楷體"/>
              </a:rPr>
              <a:t> (</a:t>
            </a:r>
            <a:r>
              <a:rPr lang="zh-TW" altLang="en-US" b="1" dirty="0">
                <a:latin typeface="Calibri"/>
                <a:ea typeface="標楷體"/>
              </a:rPr>
              <a:t>李偉浩</a:t>
            </a:r>
            <a:r>
              <a:rPr lang="en-US" altLang="zh-TW" baseline="30000" dirty="0">
                <a:latin typeface="Calibri"/>
                <a:ea typeface="標楷體"/>
              </a:rPr>
              <a:t>2</a:t>
            </a:r>
            <a:r>
              <a:rPr lang="en-US" altLang="zh-TW" b="1" dirty="0">
                <a:latin typeface="Calibri"/>
                <a:ea typeface="標楷體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</a:pPr>
            <a:r>
              <a:rPr lang="en-US" altLang="zh-TW" b="1" dirty="0">
                <a:latin typeface="Calibri"/>
                <a:ea typeface="標楷體"/>
              </a:rPr>
              <a:t>Date: </a:t>
            </a:r>
            <a:fld id="{8060497E-525C-4791-BCBC-DCEB2FFD2E06}" type="datetime4">
              <a:rPr lang="en-US" altLang="zh-TW" b="1" smtClean="0">
                <a:latin typeface="Calibri"/>
                <a:ea typeface="標楷體"/>
              </a:rPr>
              <a:pPr lv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</a:pPr>
              <a:t>October 30, 2023</a:t>
            </a:fld>
            <a:endParaRPr lang="en-US" altLang="zh-TW" b="1" dirty="0">
              <a:latin typeface="Calibri"/>
              <a:ea typeface="標楷體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</a:pPr>
            <a:r>
              <a:rPr lang="en-US" altLang="zh-TW" b="1" dirty="0">
                <a:latin typeface="+mj-lt"/>
                <a:ea typeface="標楷體"/>
              </a:rPr>
              <a:t>IRB No: YM111012E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29C3C6-280B-4949-AAEE-3BBC46F44EF4}"/>
              </a:ext>
            </a:extLst>
          </p:cNvPr>
          <p:cNvSpPr/>
          <p:nvPr/>
        </p:nvSpPr>
        <p:spPr>
          <a:xfrm>
            <a:off x="990297" y="1369063"/>
            <a:ext cx="2912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u="sng" dirty="0">
                <a:latin typeface="+mj-lt"/>
              </a:rPr>
              <a:t>Research Proposal</a:t>
            </a:r>
            <a:endParaRPr lang="zh-TW" altLang="en-US" sz="2800" u="sng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FFFB95-F84C-4867-B955-7CA0D9CF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pPr rtl="0"/>
              <a:t>8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6AD6C2-7C42-48A8-9E29-095DCF45F714}"/>
              </a:ext>
            </a:extLst>
          </p:cNvPr>
          <p:cNvSpPr txBox="1"/>
          <p:nvPr/>
        </p:nvSpPr>
        <p:spPr>
          <a:xfrm>
            <a:off x="990297" y="6489482"/>
            <a:ext cx="569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1. National Yang Ming Chiao Tung University; 2. Cheng </a:t>
            </a:r>
            <a:r>
              <a:rPr lang="en-US" altLang="zh-TW" sz="1400" dirty="0" err="1"/>
              <a:t>Hsin</a:t>
            </a:r>
            <a:r>
              <a:rPr lang="en-US" altLang="zh-TW" sz="1400" dirty="0"/>
              <a:t> General Hospital</a:t>
            </a:r>
            <a:endParaRPr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0C2CC0-7E37-DA93-0C7F-DCB3EFB9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5D6478-9FC7-083D-8CFA-0ADB0E98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9C7C45-112B-C138-2839-299628E96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853B-21C7-AE3D-BF18-31E3863B6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20C5E4-10CF-9B0A-297E-BC313200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pPr rtl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91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0DF21F57781041AA42270413CB8915" ma:contentTypeVersion="2" ma:contentTypeDescription="Create a new document." ma:contentTypeScope="" ma:versionID="e54f4944889b60c72616a96d768e1a19">
  <xsd:schema xmlns:xsd="http://www.w3.org/2001/XMLSchema" xmlns:xs="http://www.w3.org/2001/XMLSchema" xmlns:p="http://schemas.microsoft.com/office/2006/metadata/properties" xmlns:ns2="e4556d8e-5fd9-4abb-b09a-67743dd80b6d" targetNamespace="http://schemas.microsoft.com/office/2006/metadata/properties" ma:root="true" ma:fieldsID="ac75c9dd17b8ae319a4bd18af8eb9fd8" ns2:_="">
    <xsd:import namespace="e4556d8e-5fd9-4abb-b09a-67743dd80b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556d8e-5fd9-4abb-b09a-67743dd80b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1FDA82-F638-4E14-8DC9-274B3A6480BE}">
  <ds:schemaRefs>
    <ds:schemaRef ds:uri="e4556d8e-5fd9-4abb-b09a-67743dd80b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A4FD4-88A5-44A1-9623-298CEF840C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65C482-9F68-4AA0-8B1E-1B2A761CF92B}">
  <ds:schemaRefs>
    <ds:schemaRef ds:uri="e4556d8e-5fd9-4abb-b09a-67743dd80b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1007</Words>
  <Application>Microsoft Office PowerPoint</Application>
  <PresentationFormat>寬螢幕</PresentationFormat>
  <Paragraphs>203</Paragraphs>
  <Slides>21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Söhne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Heemod: time-varying values</vt:lpstr>
      <vt:lpstr>1. Review simple Markov model of HIV</vt:lpstr>
      <vt:lpstr>PowerPoint 簡報</vt:lpstr>
      <vt:lpstr>PowerPoint 簡報</vt:lpstr>
      <vt:lpstr>PowerPoint 簡報</vt:lpstr>
      <vt:lpstr>PowerPoint 簡報</vt:lpstr>
      <vt:lpstr>2. Example </vt:lpstr>
      <vt:lpstr>Cost-Effectiveness Analysis of Lenvatinib Plus Pembrolizumab in  The 2nd Line Treatment for Advanced Endometrial Carcinoma   合併使用Lenvatinib及Pembrolizumab於 晚期子宮內膜癌第二線治療之成本效益分析</vt:lpstr>
      <vt:lpstr>PowerPoint 簡報</vt:lpstr>
      <vt:lpstr>PowerPoint 簡報</vt:lpstr>
      <vt:lpstr>PowerPoint 簡報</vt:lpstr>
      <vt:lpstr>PowerPoint 簡報</vt:lpstr>
      <vt:lpstr>3. Time variables in heemod</vt:lpstr>
      <vt:lpstr>Two stopwatches in heemod</vt:lpstr>
      <vt:lpstr>HIV case study-model parameters</vt:lpstr>
      <vt:lpstr>PowerPoint 簡報</vt:lpstr>
      <vt:lpstr>HIV case study-model parameters</vt:lpstr>
      <vt:lpstr>HIV case study-model parameters</vt:lpstr>
      <vt:lpstr>Two stopwatches in heemod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LIN, Yi Ting</cp:lastModifiedBy>
  <cp:revision>11</cp:revision>
  <dcterms:created xsi:type="dcterms:W3CDTF">2021-09-26T11:47:25Z</dcterms:created>
  <dcterms:modified xsi:type="dcterms:W3CDTF">2023-10-30T00:43:09Z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0x010100CD0DF21F57781041AA42270413CB8915</vt:lpwstr>
  </property>
</Properties>
</file>